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21"/>
  </p:notesMasterIdLst>
  <p:handoutMasterIdLst>
    <p:handoutMasterId r:id="rId22"/>
  </p:handoutMasterIdLst>
  <p:sldIdLst>
    <p:sldId id="295" r:id="rId2"/>
    <p:sldId id="298" r:id="rId3"/>
    <p:sldId id="290" r:id="rId4"/>
    <p:sldId id="301" r:id="rId5"/>
    <p:sldId id="302" r:id="rId6"/>
    <p:sldId id="304" r:id="rId7"/>
    <p:sldId id="305" r:id="rId8"/>
    <p:sldId id="306" r:id="rId9"/>
    <p:sldId id="307" r:id="rId10"/>
    <p:sldId id="308" r:id="rId11"/>
    <p:sldId id="309" r:id="rId12"/>
    <p:sldId id="310" r:id="rId13"/>
    <p:sldId id="311" r:id="rId14"/>
    <p:sldId id="312" r:id="rId15"/>
    <p:sldId id="313" r:id="rId16"/>
    <p:sldId id="318" r:id="rId17"/>
    <p:sldId id="314" r:id="rId18"/>
    <p:sldId id="315" r:id="rId19"/>
    <p:sldId id="31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71" autoAdjust="0"/>
    <p:restoredTop sz="90551" autoAdjust="0"/>
  </p:normalViewPr>
  <p:slideViewPr>
    <p:cSldViewPr snapToGrid="0" snapToObjects="1">
      <p:cViewPr varScale="1">
        <p:scale>
          <a:sx n="103" d="100"/>
          <a:sy n="103" d="100"/>
        </p:scale>
        <p:origin x="52" y="248"/>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chen Luo" userId="6327ebc2-26aa-440d-81d4-648148c31c0b" providerId="ADAL" clId="{FA4B99C1-779B-4F3F-8547-1CE22A7EA705}"/>
    <pc:docChg chg="undo redo custSel addSld delSld modSld sldOrd">
      <pc:chgData name="Yuchen Luo" userId="6327ebc2-26aa-440d-81d4-648148c31c0b" providerId="ADAL" clId="{FA4B99C1-779B-4F3F-8547-1CE22A7EA705}" dt="2023-05-22T13:02:31.168" v="1157" actId="167"/>
      <pc:docMkLst>
        <pc:docMk/>
      </pc:docMkLst>
      <pc:sldChg chg="modSp mod ord">
        <pc:chgData name="Yuchen Luo" userId="6327ebc2-26aa-440d-81d4-648148c31c0b" providerId="ADAL" clId="{FA4B99C1-779B-4F3F-8547-1CE22A7EA705}" dt="2023-05-22T08:57:04.806" v="608" actId="20577"/>
        <pc:sldMkLst>
          <pc:docMk/>
          <pc:sldMk cId="2037936526" sldId="290"/>
        </pc:sldMkLst>
        <pc:spChg chg="mod">
          <ac:chgData name="Yuchen Luo" userId="6327ebc2-26aa-440d-81d4-648148c31c0b" providerId="ADAL" clId="{FA4B99C1-779B-4F3F-8547-1CE22A7EA705}" dt="2023-05-21T21:14:04.865" v="396"/>
          <ac:spMkLst>
            <pc:docMk/>
            <pc:sldMk cId="2037936526" sldId="290"/>
            <ac:spMk id="11" creationId="{010FB232-4CB4-C34D-A688-C51B6E7CD2CF}"/>
          </ac:spMkLst>
        </pc:spChg>
        <pc:spChg chg="mod">
          <ac:chgData name="Yuchen Luo" userId="6327ebc2-26aa-440d-81d4-648148c31c0b" providerId="ADAL" clId="{FA4B99C1-779B-4F3F-8547-1CE22A7EA705}" dt="2023-05-22T08:57:04.806" v="608" actId="20577"/>
          <ac:spMkLst>
            <pc:docMk/>
            <pc:sldMk cId="2037936526" sldId="290"/>
            <ac:spMk id="18" creationId="{F451EBE7-64A3-7E40-8C33-3C01E8EBABD2}"/>
          </ac:spMkLst>
        </pc:spChg>
      </pc:sldChg>
      <pc:sldChg chg="del">
        <pc:chgData name="Yuchen Luo" userId="6327ebc2-26aa-440d-81d4-648148c31c0b" providerId="ADAL" clId="{FA4B99C1-779B-4F3F-8547-1CE22A7EA705}" dt="2023-05-21T21:43:03.524" v="536" actId="2696"/>
        <pc:sldMkLst>
          <pc:docMk/>
          <pc:sldMk cId="2076961989" sldId="291"/>
        </pc:sldMkLst>
      </pc:sldChg>
      <pc:sldChg chg="del">
        <pc:chgData name="Yuchen Luo" userId="6327ebc2-26aa-440d-81d4-648148c31c0b" providerId="ADAL" clId="{FA4B99C1-779B-4F3F-8547-1CE22A7EA705}" dt="2023-05-21T21:43:21.052" v="537" actId="2696"/>
        <pc:sldMkLst>
          <pc:docMk/>
          <pc:sldMk cId="328354810" sldId="292"/>
        </pc:sldMkLst>
      </pc:sldChg>
      <pc:sldChg chg="modSp del mod">
        <pc:chgData name="Yuchen Luo" userId="6327ebc2-26aa-440d-81d4-648148c31c0b" providerId="ADAL" clId="{FA4B99C1-779B-4F3F-8547-1CE22A7EA705}" dt="2023-05-22T09:11:43.275" v="719" actId="2696"/>
        <pc:sldMkLst>
          <pc:docMk/>
          <pc:sldMk cId="9404460" sldId="294"/>
        </pc:sldMkLst>
        <pc:picChg chg="mod">
          <ac:chgData name="Yuchen Luo" userId="6327ebc2-26aa-440d-81d4-648148c31c0b" providerId="ADAL" clId="{FA4B99C1-779B-4F3F-8547-1CE22A7EA705}" dt="2023-05-22T09:11:36.830" v="718" actId="1076"/>
          <ac:picMkLst>
            <pc:docMk/>
            <pc:sldMk cId="9404460" sldId="294"/>
            <ac:picMk id="9" creationId="{B2DE8458-290E-F74E-88EF-CC9B0D6267A1}"/>
          </ac:picMkLst>
        </pc:picChg>
      </pc:sldChg>
      <pc:sldChg chg="delSp modSp mod">
        <pc:chgData name="Yuchen Luo" userId="6327ebc2-26aa-440d-81d4-648148c31c0b" providerId="ADAL" clId="{FA4B99C1-779B-4F3F-8547-1CE22A7EA705}" dt="2023-05-21T20:43:40.570" v="295"/>
        <pc:sldMkLst>
          <pc:docMk/>
          <pc:sldMk cId="4278701213" sldId="295"/>
        </pc:sldMkLst>
        <pc:spChg chg="mod">
          <ac:chgData name="Yuchen Luo" userId="6327ebc2-26aa-440d-81d4-648148c31c0b" providerId="ADAL" clId="{FA4B99C1-779B-4F3F-8547-1CE22A7EA705}" dt="2023-05-21T15:43:30.531" v="5" actId="20577"/>
          <ac:spMkLst>
            <pc:docMk/>
            <pc:sldMk cId="4278701213" sldId="295"/>
            <ac:spMk id="22" creationId="{DE2D9A8A-5247-6D44-AA02-758207AE1A11}"/>
          </ac:spMkLst>
        </pc:spChg>
        <pc:spChg chg="mod">
          <ac:chgData name="Yuchen Luo" userId="6327ebc2-26aa-440d-81d4-648148c31c0b" providerId="ADAL" clId="{FA4B99C1-779B-4F3F-8547-1CE22A7EA705}" dt="2023-05-21T20:33:49.817" v="290" actId="20577"/>
          <ac:spMkLst>
            <pc:docMk/>
            <pc:sldMk cId="4278701213" sldId="295"/>
            <ac:spMk id="23" creationId="{2B499F37-632F-694F-948A-C7A79D753D0C}"/>
          </ac:spMkLst>
        </pc:spChg>
        <pc:picChg chg="del">
          <ac:chgData name="Yuchen Luo" userId="6327ebc2-26aa-440d-81d4-648148c31c0b" providerId="ADAL" clId="{FA4B99C1-779B-4F3F-8547-1CE22A7EA705}" dt="2023-05-21T20:43:40.570" v="295"/>
          <ac:picMkLst>
            <pc:docMk/>
            <pc:sldMk cId="4278701213" sldId="295"/>
            <ac:picMk id="2" creationId="{35D96808-19E2-B059-F046-8F2562BCB00C}"/>
          </ac:picMkLst>
        </pc:picChg>
        <pc:picChg chg="mod">
          <ac:chgData name="Yuchen Luo" userId="6327ebc2-26aa-440d-81d4-648148c31c0b" providerId="ADAL" clId="{FA4B99C1-779B-4F3F-8547-1CE22A7EA705}" dt="2023-05-21T20:30:45.755" v="92" actId="1076"/>
          <ac:picMkLst>
            <pc:docMk/>
            <pc:sldMk cId="4278701213" sldId="295"/>
            <ac:picMk id="13" creationId="{4D6F1B91-622D-D14D-A2EE-5B2A56BAC075}"/>
          </ac:picMkLst>
        </pc:picChg>
      </pc:sldChg>
      <pc:sldChg chg="del">
        <pc:chgData name="Yuchen Luo" userId="6327ebc2-26aa-440d-81d4-648148c31c0b" providerId="ADAL" clId="{FA4B99C1-779B-4F3F-8547-1CE22A7EA705}" dt="2023-05-22T09:59:30.610" v="979" actId="2696"/>
        <pc:sldMkLst>
          <pc:docMk/>
          <pc:sldMk cId="3928365769" sldId="296"/>
        </pc:sldMkLst>
      </pc:sldChg>
      <pc:sldChg chg="modSp add del mod">
        <pc:chgData name="Yuchen Luo" userId="6327ebc2-26aa-440d-81d4-648148c31c0b" providerId="ADAL" clId="{FA4B99C1-779B-4F3F-8547-1CE22A7EA705}" dt="2023-05-21T23:50:48.846" v="562" actId="2696"/>
        <pc:sldMkLst>
          <pc:docMk/>
          <pc:sldMk cId="73074514" sldId="297"/>
        </pc:sldMkLst>
        <pc:spChg chg="mod">
          <ac:chgData name="Yuchen Luo" userId="6327ebc2-26aa-440d-81d4-648148c31c0b" providerId="ADAL" clId="{FA4B99C1-779B-4F3F-8547-1CE22A7EA705}" dt="2023-05-21T21:13:28.508" v="393"/>
          <ac:spMkLst>
            <pc:docMk/>
            <pc:sldMk cId="73074514" sldId="297"/>
            <ac:spMk id="11" creationId="{010FB232-4CB4-C34D-A688-C51B6E7CD2CF}"/>
          </ac:spMkLst>
        </pc:spChg>
        <pc:spChg chg="mod">
          <ac:chgData name="Yuchen Luo" userId="6327ebc2-26aa-440d-81d4-648148c31c0b" providerId="ADAL" clId="{FA4B99C1-779B-4F3F-8547-1CE22A7EA705}" dt="2023-05-21T21:13:45.043" v="395" actId="27636"/>
          <ac:spMkLst>
            <pc:docMk/>
            <pc:sldMk cId="73074514" sldId="297"/>
            <ac:spMk id="18" creationId="{F451EBE7-64A3-7E40-8C33-3C01E8EBABD2}"/>
          </ac:spMkLst>
        </pc:spChg>
      </pc:sldChg>
      <pc:sldChg chg="modSp add mod">
        <pc:chgData name="Yuchen Luo" userId="6327ebc2-26aa-440d-81d4-648148c31c0b" providerId="ADAL" clId="{FA4B99C1-779B-4F3F-8547-1CE22A7EA705}" dt="2023-05-22T10:21:03.788" v="1088" actId="20577"/>
        <pc:sldMkLst>
          <pc:docMk/>
          <pc:sldMk cId="643883837" sldId="298"/>
        </pc:sldMkLst>
        <pc:spChg chg="mod">
          <ac:chgData name="Yuchen Luo" userId="6327ebc2-26aa-440d-81d4-648148c31c0b" providerId="ADAL" clId="{FA4B99C1-779B-4F3F-8547-1CE22A7EA705}" dt="2023-05-21T21:13:12.897" v="392"/>
          <ac:spMkLst>
            <pc:docMk/>
            <pc:sldMk cId="643883837" sldId="298"/>
            <ac:spMk id="11" creationId="{010FB232-4CB4-C34D-A688-C51B6E7CD2CF}"/>
          </ac:spMkLst>
        </pc:spChg>
        <pc:spChg chg="mod">
          <ac:chgData name="Yuchen Luo" userId="6327ebc2-26aa-440d-81d4-648148c31c0b" providerId="ADAL" clId="{FA4B99C1-779B-4F3F-8547-1CE22A7EA705}" dt="2023-05-22T10:21:03.788" v="1088" actId="20577"/>
          <ac:spMkLst>
            <pc:docMk/>
            <pc:sldMk cId="643883837" sldId="298"/>
            <ac:spMk id="18" creationId="{F451EBE7-64A3-7E40-8C33-3C01E8EBABD2}"/>
          </ac:spMkLst>
        </pc:spChg>
      </pc:sldChg>
      <pc:sldChg chg="addSp modSp add del mod">
        <pc:chgData name="Yuchen Luo" userId="6327ebc2-26aa-440d-81d4-648148c31c0b" providerId="ADAL" clId="{FA4B99C1-779B-4F3F-8547-1CE22A7EA705}" dt="2023-05-21T21:01:39.799" v="389" actId="2696"/>
        <pc:sldMkLst>
          <pc:docMk/>
          <pc:sldMk cId="2499677821" sldId="299"/>
        </pc:sldMkLst>
        <pc:spChg chg="add">
          <ac:chgData name="Yuchen Luo" userId="6327ebc2-26aa-440d-81d4-648148c31c0b" providerId="ADAL" clId="{FA4B99C1-779B-4F3F-8547-1CE22A7EA705}" dt="2023-05-21T21:00:36.406" v="380"/>
          <ac:spMkLst>
            <pc:docMk/>
            <pc:sldMk cId="2499677821" sldId="299"/>
            <ac:spMk id="2" creationId="{D8857200-D5EE-C248-21CB-DDD20C7F22FB}"/>
          </ac:spMkLst>
        </pc:spChg>
        <pc:spChg chg="add mod">
          <ac:chgData name="Yuchen Luo" userId="6327ebc2-26aa-440d-81d4-648148c31c0b" providerId="ADAL" clId="{FA4B99C1-779B-4F3F-8547-1CE22A7EA705}" dt="2023-05-21T21:00:44.544" v="381"/>
          <ac:spMkLst>
            <pc:docMk/>
            <pc:sldMk cId="2499677821" sldId="299"/>
            <ac:spMk id="3" creationId="{2A541980-3D9D-E988-6C12-6F1119175E45}"/>
          </ac:spMkLst>
        </pc:spChg>
        <pc:spChg chg="add mod">
          <ac:chgData name="Yuchen Luo" userId="6327ebc2-26aa-440d-81d4-648148c31c0b" providerId="ADAL" clId="{FA4B99C1-779B-4F3F-8547-1CE22A7EA705}" dt="2023-05-21T21:00:53.465" v="382"/>
          <ac:spMkLst>
            <pc:docMk/>
            <pc:sldMk cId="2499677821" sldId="299"/>
            <ac:spMk id="4" creationId="{29A91F4B-F4F2-1815-F295-1AA74A988E80}"/>
          </ac:spMkLst>
        </pc:spChg>
        <pc:spChg chg="add mod">
          <ac:chgData name="Yuchen Luo" userId="6327ebc2-26aa-440d-81d4-648148c31c0b" providerId="ADAL" clId="{FA4B99C1-779B-4F3F-8547-1CE22A7EA705}" dt="2023-05-21T21:01:17.779" v="383"/>
          <ac:spMkLst>
            <pc:docMk/>
            <pc:sldMk cId="2499677821" sldId="299"/>
            <ac:spMk id="5" creationId="{2C94EAA8-B0B1-099F-6D2B-75B972D520D2}"/>
          </ac:spMkLst>
        </pc:spChg>
        <pc:spChg chg="add mod">
          <ac:chgData name="Yuchen Luo" userId="6327ebc2-26aa-440d-81d4-648148c31c0b" providerId="ADAL" clId="{FA4B99C1-779B-4F3F-8547-1CE22A7EA705}" dt="2023-05-21T21:01:29.154" v="386" actId="27636"/>
          <ac:spMkLst>
            <pc:docMk/>
            <pc:sldMk cId="2499677821" sldId="299"/>
            <ac:spMk id="6" creationId="{0F667843-4753-F8A3-0F91-B569FC7F7B61}"/>
          </ac:spMkLst>
        </pc:spChg>
        <pc:spChg chg="mod">
          <ac:chgData name="Yuchen Luo" userId="6327ebc2-26aa-440d-81d4-648148c31c0b" providerId="ADAL" clId="{FA4B99C1-779B-4F3F-8547-1CE22A7EA705}" dt="2023-05-21T21:01:29.154" v="386" actId="27636"/>
          <ac:spMkLst>
            <pc:docMk/>
            <pc:sldMk cId="2499677821" sldId="299"/>
            <ac:spMk id="18" creationId="{F451EBE7-64A3-7E40-8C33-3C01E8EBABD2}"/>
          </ac:spMkLst>
        </pc:spChg>
      </pc:sldChg>
      <pc:sldChg chg="modSp add del mod">
        <pc:chgData name="Yuchen Luo" userId="6327ebc2-26aa-440d-81d4-648148c31c0b" providerId="ADAL" clId="{FA4B99C1-779B-4F3F-8547-1CE22A7EA705}" dt="2023-05-21T21:16:09.703" v="407" actId="2696"/>
        <pc:sldMkLst>
          <pc:docMk/>
          <pc:sldMk cId="2487716997" sldId="300"/>
        </pc:sldMkLst>
        <pc:spChg chg="mod">
          <ac:chgData name="Yuchen Luo" userId="6327ebc2-26aa-440d-81d4-648148c31c0b" providerId="ADAL" clId="{FA4B99C1-779B-4F3F-8547-1CE22A7EA705}" dt="2023-05-21T20:59:59.556" v="361"/>
          <ac:spMkLst>
            <pc:docMk/>
            <pc:sldMk cId="2487716997" sldId="300"/>
            <ac:spMk id="11" creationId="{010FB232-4CB4-C34D-A688-C51B6E7CD2CF}"/>
          </ac:spMkLst>
        </pc:spChg>
        <pc:spChg chg="mod">
          <ac:chgData name="Yuchen Luo" userId="6327ebc2-26aa-440d-81d4-648148c31c0b" providerId="ADAL" clId="{FA4B99C1-779B-4F3F-8547-1CE22A7EA705}" dt="2023-05-21T21:00:22.012" v="377"/>
          <ac:spMkLst>
            <pc:docMk/>
            <pc:sldMk cId="2487716997" sldId="300"/>
            <ac:spMk id="18" creationId="{F451EBE7-64A3-7E40-8C33-3C01E8EBABD2}"/>
          </ac:spMkLst>
        </pc:spChg>
      </pc:sldChg>
      <pc:sldChg chg="addSp modSp add mod">
        <pc:chgData name="Yuchen Luo" userId="6327ebc2-26aa-440d-81d4-648148c31c0b" providerId="ADAL" clId="{FA4B99C1-779B-4F3F-8547-1CE22A7EA705}" dt="2023-05-22T08:59:22.244" v="653" actId="113"/>
        <pc:sldMkLst>
          <pc:docMk/>
          <pc:sldMk cId="335753744" sldId="301"/>
        </pc:sldMkLst>
        <pc:spChg chg="add">
          <ac:chgData name="Yuchen Luo" userId="6327ebc2-26aa-440d-81d4-648148c31c0b" providerId="ADAL" clId="{FA4B99C1-779B-4F3F-8547-1CE22A7EA705}" dt="2023-05-21T21:16:21.025" v="408"/>
          <ac:spMkLst>
            <pc:docMk/>
            <pc:sldMk cId="335753744" sldId="301"/>
            <ac:spMk id="2" creationId="{88DB970B-C28A-CF0D-B068-F36DCAB8FBEC}"/>
          </ac:spMkLst>
        </pc:spChg>
        <pc:spChg chg="mod">
          <ac:chgData name="Yuchen Luo" userId="6327ebc2-26aa-440d-81d4-648148c31c0b" providerId="ADAL" clId="{FA4B99C1-779B-4F3F-8547-1CE22A7EA705}" dt="2023-05-21T21:25:42.411" v="440" actId="20577"/>
          <ac:spMkLst>
            <pc:docMk/>
            <pc:sldMk cId="335753744" sldId="301"/>
            <ac:spMk id="11" creationId="{010FB232-4CB4-C34D-A688-C51B6E7CD2CF}"/>
          </ac:spMkLst>
        </pc:spChg>
        <pc:spChg chg="mod">
          <ac:chgData name="Yuchen Luo" userId="6327ebc2-26aa-440d-81d4-648148c31c0b" providerId="ADAL" clId="{FA4B99C1-779B-4F3F-8547-1CE22A7EA705}" dt="2023-05-22T08:59:22.244" v="653" actId="113"/>
          <ac:spMkLst>
            <pc:docMk/>
            <pc:sldMk cId="335753744" sldId="301"/>
            <ac:spMk id="18" creationId="{F451EBE7-64A3-7E40-8C33-3C01E8EBABD2}"/>
          </ac:spMkLst>
        </pc:spChg>
      </pc:sldChg>
      <pc:sldChg chg="addSp delSp modSp add mod">
        <pc:chgData name="Yuchen Luo" userId="6327ebc2-26aa-440d-81d4-648148c31c0b" providerId="ADAL" clId="{FA4B99C1-779B-4F3F-8547-1CE22A7EA705}" dt="2023-05-22T13:02:31.168" v="1157" actId="167"/>
        <pc:sldMkLst>
          <pc:docMk/>
          <pc:sldMk cId="952472892" sldId="302"/>
        </pc:sldMkLst>
        <pc:spChg chg="add mod">
          <ac:chgData name="Yuchen Luo" userId="6327ebc2-26aa-440d-81d4-648148c31c0b" providerId="ADAL" clId="{FA4B99C1-779B-4F3F-8547-1CE22A7EA705}" dt="2023-05-22T10:16:49.836" v="1037" actId="1076"/>
          <ac:spMkLst>
            <pc:docMk/>
            <pc:sldMk cId="952472892" sldId="302"/>
            <ac:spMk id="3" creationId="{257282C9-DF77-9CF4-09A0-E66FACA9F5B2}"/>
          </ac:spMkLst>
        </pc:spChg>
        <pc:spChg chg="add">
          <ac:chgData name="Yuchen Luo" userId="6327ebc2-26aa-440d-81d4-648148c31c0b" providerId="ADAL" clId="{FA4B99C1-779B-4F3F-8547-1CE22A7EA705}" dt="2023-05-22T10:16:51.457" v="1038" actId="22"/>
          <ac:spMkLst>
            <pc:docMk/>
            <pc:sldMk cId="952472892" sldId="302"/>
            <ac:spMk id="5" creationId="{DD4A1F5E-9160-D903-02AA-45B91D692CD9}"/>
          </ac:spMkLst>
        </pc:spChg>
        <pc:spChg chg="mod">
          <ac:chgData name="Yuchen Luo" userId="6327ebc2-26aa-440d-81d4-648148c31c0b" providerId="ADAL" clId="{FA4B99C1-779B-4F3F-8547-1CE22A7EA705}" dt="2023-05-21T21:32:39.474" v="457" actId="20577"/>
          <ac:spMkLst>
            <pc:docMk/>
            <pc:sldMk cId="952472892" sldId="302"/>
            <ac:spMk id="11" creationId="{010FB232-4CB4-C34D-A688-C51B6E7CD2CF}"/>
          </ac:spMkLst>
        </pc:spChg>
        <pc:spChg chg="mod">
          <ac:chgData name="Yuchen Luo" userId="6327ebc2-26aa-440d-81d4-648148c31c0b" providerId="ADAL" clId="{FA4B99C1-779B-4F3F-8547-1CE22A7EA705}" dt="2023-05-22T10:17:25.436" v="1046" actId="14100"/>
          <ac:spMkLst>
            <pc:docMk/>
            <pc:sldMk cId="952472892" sldId="302"/>
            <ac:spMk id="18" creationId="{F451EBE7-64A3-7E40-8C33-3C01E8EBABD2}"/>
          </ac:spMkLst>
        </pc:spChg>
        <pc:picChg chg="add del mod ord">
          <ac:chgData name="Yuchen Luo" userId="6327ebc2-26aa-440d-81d4-648148c31c0b" providerId="ADAL" clId="{FA4B99C1-779B-4F3F-8547-1CE22A7EA705}" dt="2023-05-22T13:02:12.532" v="1154" actId="21"/>
          <ac:picMkLst>
            <pc:docMk/>
            <pc:sldMk cId="952472892" sldId="302"/>
            <ac:picMk id="2" creationId="{B6A8AFDF-DA53-C4DF-2E86-92B17AC0ACEC}"/>
          </ac:picMkLst>
        </pc:picChg>
        <pc:picChg chg="add mod ord">
          <ac:chgData name="Yuchen Luo" userId="6327ebc2-26aa-440d-81d4-648148c31c0b" providerId="ADAL" clId="{FA4B99C1-779B-4F3F-8547-1CE22A7EA705}" dt="2023-05-22T13:02:31.168" v="1157" actId="167"/>
          <ac:picMkLst>
            <pc:docMk/>
            <pc:sldMk cId="952472892" sldId="302"/>
            <ac:picMk id="4" creationId="{5DD445BD-0664-7976-CDDA-2786AEFE84A2}"/>
          </ac:picMkLst>
        </pc:picChg>
        <pc:picChg chg="add del mod ord">
          <ac:chgData name="Yuchen Luo" userId="6327ebc2-26aa-440d-81d4-648148c31c0b" providerId="ADAL" clId="{FA4B99C1-779B-4F3F-8547-1CE22A7EA705}" dt="2023-05-22T12:10:15.061" v="1148" actId="21"/>
          <ac:picMkLst>
            <pc:docMk/>
            <pc:sldMk cId="952472892" sldId="302"/>
            <ac:picMk id="6" creationId="{374E50FC-7069-0858-8BD8-B1F3EF65EBBB}"/>
          </ac:picMkLst>
        </pc:picChg>
      </pc:sldChg>
      <pc:sldChg chg="addSp delSp modSp add del mod ord">
        <pc:chgData name="Yuchen Luo" userId="6327ebc2-26aa-440d-81d4-648148c31c0b" providerId="ADAL" clId="{FA4B99C1-779B-4F3F-8547-1CE22A7EA705}" dt="2023-05-21T21:16:06.713" v="406" actId="2696"/>
        <pc:sldMkLst>
          <pc:docMk/>
          <pc:sldMk cId="979214136" sldId="303"/>
        </pc:sldMkLst>
        <pc:spChg chg="add">
          <ac:chgData name="Yuchen Luo" userId="6327ebc2-26aa-440d-81d4-648148c31c0b" providerId="ADAL" clId="{FA4B99C1-779B-4F3F-8547-1CE22A7EA705}" dt="2023-05-21T21:14:54.484" v="400"/>
          <ac:spMkLst>
            <pc:docMk/>
            <pc:sldMk cId="979214136" sldId="303"/>
            <ac:spMk id="2" creationId="{77724A08-0642-B448-4B9C-24424A5806A7}"/>
          </ac:spMkLst>
        </pc:spChg>
        <pc:spChg chg="add mod">
          <ac:chgData name="Yuchen Luo" userId="6327ebc2-26aa-440d-81d4-648148c31c0b" providerId="ADAL" clId="{FA4B99C1-779B-4F3F-8547-1CE22A7EA705}" dt="2023-05-21T21:14:59.768" v="401"/>
          <ac:spMkLst>
            <pc:docMk/>
            <pc:sldMk cId="979214136" sldId="303"/>
            <ac:spMk id="3" creationId="{90C4A083-8DFB-CFF4-184E-0B8EED1929A6}"/>
          </ac:spMkLst>
        </pc:spChg>
        <pc:spChg chg="add mod">
          <ac:chgData name="Yuchen Luo" userId="6327ebc2-26aa-440d-81d4-648148c31c0b" providerId="ADAL" clId="{FA4B99C1-779B-4F3F-8547-1CE22A7EA705}" dt="2023-05-21T21:15:07.922" v="402"/>
          <ac:spMkLst>
            <pc:docMk/>
            <pc:sldMk cId="979214136" sldId="303"/>
            <ac:spMk id="4" creationId="{7CECD6E7-81C0-F043-70BA-953620F0E19F}"/>
          </ac:spMkLst>
        </pc:spChg>
        <pc:spChg chg="add mod">
          <ac:chgData name="Yuchen Luo" userId="6327ebc2-26aa-440d-81d4-648148c31c0b" providerId="ADAL" clId="{FA4B99C1-779B-4F3F-8547-1CE22A7EA705}" dt="2023-05-21T21:15:45.354" v="403"/>
          <ac:spMkLst>
            <pc:docMk/>
            <pc:sldMk cId="979214136" sldId="303"/>
            <ac:spMk id="5" creationId="{DEF0487E-7615-50F3-1B45-A81450FA06AF}"/>
          </ac:spMkLst>
        </pc:spChg>
        <pc:spChg chg="add mod">
          <ac:chgData name="Yuchen Luo" userId="6327ebc2-26aa-440d-81d4-648148c31c0b" providerId="ADAL" clId="{FA4B99C1-779B-4F3F-8547-1CE22A7EA705}" dt="2023-05-21T21:15:51.903" v="405"/>
          <ac:spMkLst>
            <pc:docMk/>
            <pc:sldMk cId="979214136" sldId="303"/>
            <ac:spMk id="6" creationId="{EB22D9CE-A0CD-9A41-C87D-072911C96A8E}"/>
          </ac:spMkLst>
        </pc:spChg>
        <pc:spChg chg="mod">
          <ac:chgData name="Yuchen Luo" userId="6327ebc2-26aa-440d-81d4-648148c31c0b" providerId="ADAL" clId="{FA4B99C1-779B-4F3F-8547-1CE22A7EA705}" dt="2023-05-21T21:14:35.897" v="399"/>
          <ac:spMkLst>
            <pc:docMk/>
            <pc:sldMk cId="979214136" sldId="303"/>
            <ac:spMk id="11" creationId="{010FB232-4CB4-C34D-A688-C51B6E7CD2CF}"/>
          </ac:spMkLst>
        </pc:spChg>
        <pc:spChg chg="del mod">
          <ac:chgData name="Yuchen Luo" userId="6327ebc2-26aa-440d-81d4-648148c31c0b" providerId="ADAL" clId="{FA4B99C1-779B-4F3F-8547-1CE22A7EA705}" dt="2023-05-21T21:15:51.903" v="405"/>
          <ac:spMkLst>
            <pc:docMk/>
            <pc:sldMk cId="979214136" sldId="303"/>
            <ac:spMk id="18" creationId="{F451EBE7-64A3-7E40-8C33-3C01E8EBABD2}"/>
          </ac:spMkLst>
        </pc:spChg>
      </pc:sldChg>
      <pc:sldChg chg="modSp add mod">
        <pc:chgData name="Yuchen Luo" userId="6327ebc2-26aa-440d-81d4-648148c31c0b" providerId="ADAL" clId="{FA4B99C1-779B-4F3F-8547-1CE22A7EA705}" dt="2023-05-22T10:22:07.241" v="1102" actId="20577"/>
        <pc:sldMkLst>
          <pc:docMk/>
          <pc:sldMk cId="1531742161" sldId="304"/>
        </pc:sldMkLst>
        <pc:spChg chg="mod">
          <ac:chgData name="Yuchen Luo" userId="6327ebc2-26aa-440d-81d4-648148c31c0b" providerId="ADAL" clId="{FA4B99C1-779B-4F3F-8547-1CE22A7EA705}" dt="2023-05-21T21:33:03.070" v="460"/>
          <ac:spMkLst>
            <pc:docMk/>
            <pc:sldMk cId="1531742161" sldId="304"/>
            <ac:spMk id="11" creationId="{010FB232-4CB4-C34D-A688-C51B6E7CD2CF}"/>
          </ac:spMkLst>
        </pc:spChg>
        <pc:spChg chg="mod">
          <ac:chgData name="Yuchen Luo" userId="6327ebc2-26aa-440d-81d4-648148c31c0b" providerId="ADAL" clId="{FA4B99C1-779B-4F3F-8547-1CE22A7EA705}" dt="2023-05-22T10:22:07.241" v="1102" actId="20577"/>
          <ac:spMkLst>
            <pc:docMk/>
            <pc:sldMk cId="1531742161" sldId="304"/>
            <ac:spMk id="18" creationId="{F451EBE7-64A3-7E40-8C33-3C01E8EBABD2}"/>
          </ac:spMkLst>
        </pc:spChg>
      </pc:sldChg>
      <pc:sldChg chg="addSp delSp modSp add mod">
        <pc:chgData name="Yuchen Luo" userId="6327ebc2-26aa-440d-81d4-648148c31c0b" providerId="ADAL" clId="{FA4B99C1-779B-4F3F-8547-1CE22A7EA705}" dt="2023-05-22T10:27:43.278" v="1115" actId="255"/>
        <pc:sldMkLst>
          <pc:docMk/>
          <pc:sldMk cId="3478447197" sldId="305"/>
        </pc:sldMkLst>
        <pc:spChg chg="mod">
          <ac:chgData name="Yuchen Luo" userId="6327ebc2-26aa-440d-81d4-648148c31c0b" providerId="ADAL" clId="{FA4B99C1-779B-4F3F-8547-1CE22A7EA705}" dt="2023-05-21T21:33:56.629" v="476"/>
          <ac:spMkLst>
            <pc:docMk/>
            <pc:sldMk cId="3478447197" sldId="305"/>
            <ac:spMk id="11" creationId="{010FB232-4CB4-C34D-A688-C51B6E7CD2CF}"/>
          </ac:spMkLst>
        </pc:spChg>
        <pc:spChg chg="mod">
          <ac:chgData name="Yuchen Luo" userId="6327ebc2-26aa-440d-81d4-648148c31c0b" providerId="ADAL" clId="{FA4B99C1-779B-4F3F-8547-1CE22A7EA705}" dt="2023-05-22T10:27:43.278" v="1115" actId="255"/>
          <ac:spMkLst>
            <pc:docMk/>
            <pc:sldMk cId="3478447197" sldId="305"/>
            <ac:spMk id="18" creationId="{F451EBE7-64A3-7E40-8C33-3C01E8EBABD2}"/>
          </ac:spMkLst>
        </pc:spChg>
        <pc:picChg chg="add del mod">
          <ac:chgData name="Yuchen Luo" userId="6327ebc2-26aa-440d-81d4-648148c31c0b" providerId="ADAL" clId="{FA4B99C1-779B-4F3F-8547-1CE22A7EA705}" dt="2023-05-22T10:27:09.182" v="1104" actId="21"/>
          <ac:picMkLst>
            <pc:docMk/>
            <pc:sldMk cId="3478447197" sldId="305"/>
            <ac:picMk id="3" creationId="{244DB4D9-DBF8-7B3D-81CE-9637F10034E1}"/>
          </ac:picMkLst>
        </pc:picChg>
        <pc:picChg chg="add mod">
          <ac:chgData name="Yuchen Luo" userId="6327ebc2-26aa-440d-81d4-648148c31c0b" providerId="ADAL" clId="{FA4B99C1-779B-4F3F-8547-1CE22A7EA705}" dt="2023-05-22T10:27:24.946" v="1110" actId="1076"/>
          <ac:picMkLst>
            <pc:docMk/>
            <pc:sldMk cId="3478447197" sldId="305"/>
            <ac:picMk id="5" creationId="{575763BD-1A4A-4F2B-7D2F-A7963B08AE20}"/>
          </ac:picMkLst>
        </pc:picChg>
      </pc:sldChg>
      <pc:sldChg chg="addSp modSp add mod">
        <pc:chgData name="Yuchen Luo" userId="6327ebc2-26aa-440d-81d4-648148c31c0b" providerId="ADAL" clId="{FA4B99C1-779B-4F3F-8547-1CE22A7EA705}" dt="2023-05-22T10:28:41.990" v="1121" actId="14100"/>
        <pc:sldMkLst>
          <pc:docMk/>
          <pc:sldMk cId="3117765357" sldId="306"/>
        </pc:sldMkLst>
        <pc:spChg chg="mod">
          <ac:chgData name="Yuchen Luo" userId="6327ebc2-26aa-440d-81d4-648148c31c0b" providerId="ADAL" clId="{FA4B99C1-779B-4F3F-8547-1CE22A7EA705}" dt="2023-05-21T21:34:37.702" v="479"/>
          <ac:spMkLst>
            <pc:docMk/>
            <pc:sldMk cId="3117765357" sldId="306"/>
            <ac:spMk id="11" creationId="{010FB232-4CB4-C34D-A688-C51B6E7CD2CF}"/>
          </ac:spMkLst>
        </pc:spChg>
        <pc:spChg chg="mod">
          <ac:chgData name="Yuchen Luo" userId="6327ebc2-26aa-440d-81d4-648148c31c0b" providerId="ADAL" clId="{FA4B99C1-779B-4F3F-8547-1CE22A7EA705}" dt="2023-05-22T10:28:41.990" v="1121" actId="14100"/>
          <ac:spMkLst>
            <pc:docMk/>
            <pc:sldMk cId="3117765357" sldId="306"/>
            <ac:spMk id="18" creationId="{F451EBE7-64A3-7E40-8C33-3C01E8EBABD2}"/>
          </ac:spMkLst>
        </pc:spChg>
        <pc:picChg chg="add mod modCrop">
          <ac:chgData name="Yuchen Luo" userId="6327ebc2-26aa-440d-81d4-648148c31c0b" providerId="ADAL" clId="{FA4B99C1-779B-4F3F-8547-1CE22A7EA705}" dt="2023-05-22T10:28:17.292" v="1116" actId="1076"/>
          <ac:picMkLst>
            <pc:docMk/>
            <pc:sldMk cId="3117765357" sldId="306"/>
            <ac:picMk id="3" creationId="{ED825DE9-AE34-1537-5667-D246F4FD57A7}"/>
          </ac:picMkLst>
        </pc:picChg>
      </pc:sldChg>
      <pc:sldChg chg="modSp add mod">
        <pc:chgData name="Yuchen Luo" userId="6327ebc2-26aa-440d-81d4-648148c31c0b" providerId="ADAL" clId="{FA4B99C1-779B-4F3F-8547-1CE22A7EA705}" dt="2023-05-22T10:29:54.680" v="1124" actId="14100"/>
        <pc:sldMkLst>
          <pc:docMk/>
          <pc:sldMk cId="2594898262" sldId="307"/>
        </pc:sldMkLst>
        <pc:spChg chg="mod">
          <ac:chgData name="Yuchen Luo" userId="6327ebc2-26aa-440d-81d4-648148c31c0b" providerId="ADAL" clId="{FA4B99C1-779B-4F3F-8547-1CE22A7EA705}" dt="2023-05-21T21:34:58.423" v="482"/>
          <ac:spMkLst>
            <pc:docMk/>
            <pc:sldMk cId="2594898262" sldId="307"/>
            <ac:spMk id="11" creationId="{010FB232-4CB4-C34D-A688-C51B6E7CD2CF}"/>
          </ac:spMkLst>
        </pc:spChg>
        <pc:spChg chg="mod">
          <ac:chgData name="Yuchen Luo" userId="6327ebc2-26aa-440d-81d4-648148c31c0b" providerId="ADAL" clId="{FA4B99C1-779B-4F3F-8547-1CE22A7EA705}" dt="2023-05-22T10:29:54.680" v="1124" actId="14100"/>
          <ac:spMkLst>
            <pc:docMk/>
            <pc:sldMk cId="2594898262" sldId="307"/>
            <ac:spMk id="18" creationId="{F451EBE7-64A3-7E40-8C33-3C01E8EBABD2}"/>
          </ac:spMkLst>
        </pc:spChg>
      </pc:sldChg>
      <pc:sldChg chg="modSp add mod">
        <pc:chgData name="Yuchen Luo" userId="6327ebc2-26aa-440d-81d4-648148c31c0b" providerId="ADAL" clId="{FA4B99C1-779B-4F3F-8547-1CE22A7EA705}" dt="2023-05-22T09:23:08.699" v="843" actId="20577"/>
        <pc:sldMkLst>
          <pc:docMk/>
          <pc:sldMk cId="2832110624" sldId="308"/>
        </pc:sldMkLst>
        <pc:spChg chg="mod">
          <ac:chgData name="Yuchen Luo" userId="6327ebc2-26aa-440d-81d4-648148c31c0b" providerId="ADAL" clId="{FA4B99C1-779B-4F3F-8547-1CE22A7EA705}" dt="2023-05-21T21:36:35.087" v="506"/>
          <ac:spMkLst>
            <pc:docMk/>
            <pc:sldMk cId="2832110624" sldId="308"/>
            <ac:spMk id="11" creationId="{010FB232-4CB4-C34D-A688-C51B6E7CD2CF}"/>
          </ac:spMkLst>
        </pc:spChg>
        <pc:spChg chg="mod">
          <ac:chgData name="Yuchen Luo" userId="6327ebc2-26aa-440d-81d4-648148c31c0b" providerId="ADAL" clId="{FA4B99C1-779B-4F3F-8547-1CE22A7EA705}" dt="2023-05-22T09:23:08.699" v="843" actId="20577"/>
          <ac:spMkLst>
            <pc:docMk/>
            <pc:sldMk cId="2832110624" sldId="308"/>
            <ac:spMk id="18" creationId="{F451EBE7-64A3-7E40-8C33-3C01E8EBABD2}"/>
          </ac:spMkLst>
        </pc:spChg>
      </pc:sldChg>
      <pc:sldChg chg="addSp modSp add mod">
        <pc:chgData name="Yuchen Luo" userId="6327ebc2-26aa-440d-81d4-648148c31c0b" providerId="ADAL" clId="{FA4B99C1-779B-4F3F-8547-1CE22A7EA705}" dt="2023-05-22T09:48:16.138" v="947" actId="1076"/>
        <pc:sldMkLst>
          <pc:docMk/>
          <pc:sldMk cId="773252167" sldId="309"/>
        </pc:sldMkLst>
        <pc:spChg chg="mod">
          <ac:chgData name="Yuchen Luo" userId="6327ebc2-26aa-440d-81d4-648148c31c0b" providerId="ADAL" clId="{FA4B99C1-779B-4F3F-8547-1CE22A7EA705}" dt="2023-05-21T21:36:43.901" v="507"/>
          <ac:spMkLst>
            <pc:docMk/>
            <pc:sldMk cId="773252167" sldId="309"/>
            <ac:spMk id="11" creationId="{010FB232-4CB4-C34D-A688-C51B6E7CD2CF}"/>
          </ac:spMkLst>
        </pc:spChg>
        <pc:spChg chg="mod">
          <ac:chgData name="Yuchen Luo" userId="6327ebc2-26aa-440d-81d4-648148c31c0b" providerId="ADAL" clId="{FA4B99C1-779B-4F3F-8547-1CE22A7EA705}" dt="2023-05-22T09:47:58.550" v="941" actId="113"/>
          <ac:spMkLst>
            <pc:docMk/>
            <pc:sldMk cId="773252167" sldId="309"/>
            <ac:spMk id="18" creationId="{F451EBE7-64A3-7E40-8C33-3C01E8EBABD2}"/>
          </ac:spMkLst>
        </pc:spChg>
        <pc:picChg chg="add mod">
          <ac:chgData name="Yuchen Luo" userId="6327ebc2-26aa-440d-81d4-648148c31c0b" providerId="ADAL" clId="{FA4B99C1-779B-4F3F-8547-1CE22A7EA705}" dt="2023-05-22T09:48:16.138" v="947" actId="1076"/>
          <ac:picMkLst>
            <pc:docMk/>
            <pc:sldMk cId="773252167" sldId="309"/>
            <ac:picMk id="3" creationId="{514CD538-F7BF-156C-B95E-A087BADC427F}"/>
          </ac:picMkLst>
        </pc:picChg>
      </pc:sldChg>
      <pc:sldChg chg="addSp modSp add mod">
        <pc:chgData name="Yuchen Luo" userId="6327ebc2-26aa-440d-81d4-648148c31c0b" providerId="ADAL" clId="{FA4B99C1-779B-4F3F-8547-1CE22A7EA705}" dt="2023-05-22T10:38:44.923" v="1136" actId="14100"/>
        <pc:sldMkLst>
          <pc:docMk/>
          <pc:sldMk cId="4158691773" sldId="310"/>
        </pc:sldMkLst>
        <pc:spChg chg="mod">
          <ac:chgData name="Yuchen Luo" userId="6327ebc2-26aa-440d-81d4-648148c31c0b" providerId="ADAL" clId="{FA4B99C1-779B-4F3F-8547-1CE22A7EA705}" dt="2023-05-21T21:39:32.900" v="521" actId="27636"/>
          <ac:spMkLst>
            <pc:docMk/>
            <pc:sldMk cId="4158691773" sldId="310"/>
            <ac:spMk id="11" creationId="{010FB232-4CB4-C34D-A688-C51B6E7CD2CF}"/>
          </ac:spMkLst>
        </pc:spChg>
        <pc:spChg chg="mod">
          <ac:chgData name="Yuchen Luo" userId="6327ebc2-26aa-440d-81d4-648148c31c0b" providerId="ADAL" clId="{FA4B99C1-779B-4F3F-8547-1CE22A7EA705}" dt="2023-05-22T10:38:39.172" v="1134" actId="27636"/>
          <ac:spMkLst>
            <pc:docMk/>
            <pc:sldMk cId="4158691773" sldId="310"/>
            <ac:spMk id="18" creationId="{F451EBE7-64A3-7E40-8C33-3C01E8EBABD2}"/>
          </ac:spMkLst>
        </pc:spChg>
        <pc:picChg chg="add mod">
          <ac:chgData name="Yuchen Luo" userId="6327ebc2-26aa-440d-81d4-648148c31c0b" providerId="ADAL" clId="{FA4B99C1-779B-4F3F-8547-1CE22A7EA705}" dt="2023-05-22T10:38:44.923" v="1136" actId="14100"/>
          <ac:picMkLst>
            <pc:docMk/>
            <pc:sldMk cId="4158691773" sldId="310"/>
            <ac:picMk id="3" creationId="{84D845A1-F769-B273-AD45-4B369CBEBDF2}"/>
          </ac:picMkLst>
        </pc:picChg>
      </pc:sldChg>
      <pc:sldChg chg="addSp modSp add mod">
        <pc:chgData name="Yuchen Luo" userId="6327ebc2-26aa-440d-81d4-648148c31c0b" providerId="ADAL" clId="{FA4B99C1-779B-4F3F-8547-1CE22A7EA705}" dt="2023-05-22T09:47:00.773" v="933" actId="207"/>
        <pc:sldMkLst>
          <pc:docMk/>
          <pc:sldMk cId="83235393" sldId="311"/>
        </pc:sldMkLst>
        <pc:spChg chg="add mod">
          <ac:chgData name="Yuchen Luo" userId="6327ebc2-26aa-440d-81d4-648148c31c0b" providerId="ADAL" clId="{FA4B99C1-779B-4F3F-8547-1CE22A7EA705}" dt="2023-05-22T09:45:43.202" v="890" actId="1076"/>
          <ac:spMkLst>
            <pc:docMk/>
            <pc:sldMk cId="83235393" sldId="311"/>
            <ac:spMk id="4" creationId="{CF6DB772-A645-F266-0FE4-2EFEAE3F821C}"/>
          </ac:spMkLst>
        </pc:spChg>
        <pc:spChg chg="add mod">
          <ac:chgData name="Yuchen Luo" userId="6327ebc2-26aa-440d-81d4-648148c31c0b" providerId="ADAL" clId="{FA4B99C1-779B-4F3F-8547-1CE22A7EA705}" dt="2023-05-22T09:47:00.773" v="933" actId="207"/>
          <ac:spMkLst>
            <pc:docMk/>
            <pc:sldMk cId="83235393" sldId="311"/>
            <ac:spMk id="9" creationId="{0C4C88CD-4DB1-1F95-F531-31AD4C1E8BEF}"/>
          </ac:spMkLst>
        </pc:spChg>
        <pc:spChg chg="mod">
          <ac:chgData name="Yuchen Luo" userId="6327ebc2-26aa-440d-81d4-648148c31c0b" providerId="ADAL" clId="{FA4B99C1-779B-4F3F-8547-1CE22A7EA705}" dt="2023-05-22T09:45:35.312" v="889" actId="1076"/>
          <ac:spMkLst>
            <pc:docMk/>
            <pc:sldMk cId="83235393" sldId="311"/>
            <ac:spMk id="11" creationId="{010FB232-4CB4-C34D-A688-C51B6E7CD2CF}"/>
          </ac:spMkLst>
        </pc:spChg>
        <pc:spChg chg="mod">
          <ac:chgData name="Yuchen Luo" userId="6327ebc2-26aa-440d-81d4-648148c31c0b" providerId="ADAL" clId="{FA4B99C1-779B-4F3F-8547-1CE22A7EA705}" dt="2023-05-22T09:40:06.962" v="865" actId="14100"/>
          <ac:spMkLst>
            <pc:docMk/>
            <pc:sldMk cId="83235393" sldId="311"/>
            <ac:spMk id="18" creationId="{F451EBE7-64A3-7E40-8C33-3C01E8EBABD2}"/>
          </ac:spMkLst>
        </pc:spChg>
        <pc:picChg chg="add mod modCrop">
          <ac:chgData name="Yuchen Luo" userId="6327ebc2-26aa-440d-81d4-648148c31c0b" providerId="ADAL" clId="{FA4B99C1-779B-4F3F-8547-1CE22A7EA705}" dt="2023-05-22T09:45:20.563" v="885" actId="1076"/>
          <ac:picMkLst>
            <pc:docMk/>
            <pc:sldMk cId="83235393" sldId="311"/>
            <ac:picMk id="3" creationId="{13F0A33E-761A-7401-7516-523E2896DD9F}"/>
          </ac:picMkLst>
        </pc:picChg>
        <pc:picChg chg="add mod">
          <ac:chgData name="Yuchen Luo" userId="6327ebc2-26aa-440d-81d4-648148c31c0b" providerId="ADAL" clId="{FA4B99C1-779B-4F3F-8547-1CE22A7EA705}" dt="2023-05-22T09:45:46.289" v="891" actId="1076"/>
          <ac:picMkLst>
            <pc:docMk/>
            <pc:sldMk cId="83235393" sldId="311"/>
            <ac:picMk id="6" creationId="{B1DFEF57-A51D-1C97-C41D-577777903DE6}"/>
          </ac:picMkLst>
        </pc:picChg>
        <pc:picChg chg="add mod modCrop">
          <ac:chgData name="Yuchen Luo" userId="6327ebc2-26aa-440d-81d4-648148c31c0b" providerId="ADAL" clId="{FA4B99C1-779B-4F3F-8547-1CE22A7EA705}" dt="2023-05-22T09:45:47.953" v="892" actId="1076"/>
          <ac:picMkLst>
            <pc:docMk/>
            <pc:sldMk cId="83235393" sldId="311"/>
            <ac:picMk id="8" creationId="{2E5708EF-E629-DD5F-FFCE-DE54AAE80625}"/>
          </ac:picMkLst>
        </pc:picChg>
      </pc:sldChg>
      <pc:sldChg chg="modSp add mod">
        <pc:chgData name="Yuchen Luo" userId="6327ebc2-26aa-440d-81d4-648148c31c0b" providerId="ADAL" clId="{FA4B99C1-779B-4F3F-8547-1CE22A7EA705}" dt="2023-05-21T21:40:29.029" v="526"/>
        <pc:sldMkLst>
          <pc:docMk/>
          <pc:sldMk cId="2959591567" sldId="312"/>
        </pc:sldMkLst>
        <pc:spChg chg="mod">
          <ac:chgData name="Yuchen Luo" userId="6327ebc2-26aa-440d-81d4-648148c31c0b" providerId="ADAL" clId="{FA4B99C1-779B-4F3F-8547-1CE22A7EA705}" dt="2023-05-21T21:40:21.835" v="525"/>
          <ac:spMkLst>
            <pc:docMk/>
            <pc:sldMk cId="2959591567" sldId="312"/>
            <ac:spMk id="11" creationId="{010FB232-4CB4-C34D-A688-C51B6E7CD2CF}"/>
          </ac:spMkLst>
        </pc:spChg>
        <pc:spChg chg="mod">
          <ac:chgData name="Yuchen Luo" userId="6327ebc2-26aa-440d-81d4-648148c31c0b" providerId="ADAL" clId="{FA4B99C1-779B-4F3F-8547-1CE22A7EA705}" dt="2023-05-21T21:40:29.029" v="526"/>
          <ac:spMkLst>
            <pc:docMk/>
            <pc:sldMk cId="2959591567" sldId="312"/>
            <ac:spMk id="18" creationId="{F451EBE7-64A3-7E40-8C33-3C01E8EBABD2}"/>
          </ac:spMkLst>
        </pc:spChg>
      </pc:sldChg>
      <pc:sldChg chg="modSp add mod">
        <pc:chgData name="Yuchen Luo" userId="6327ebc2-26aa-440d-81d4-648148c31c0b" providerId="ADAL" clId="{FA4B99C1-779B-4F3F-8547-1CE22A7EA705}" dt="2023-05-22T09:49:40.424" v="952"/>
        <pc:sldMkLst>
          <pc:docMk/>
          <pc:sldMk cId="3150465846" sldId="313"/>
        </pc:sldMkLst>
        <pc:spChg chg="mod">
          <ac:chgData name="Yuchen Luo" userId="6327ebc2-26aa-440d-81d4-648148c31c0b" providerId="ADAL" clId="{FA4B99C1-779B-4F3F-8547-1CE22A7EA705}" dt="2023-05-21T21:40:44.774" v="528"/>
          <ac:spMkLst>
            <pc:docMk/>
            <pc:sldMk cId="3150465846" sldId="313"/>
            <ac:spMk id="11" creationId="{010FB232-4CB4-C34D-A688-C51B6E7CD2CF}"/>
          </ac:spMkLst>
        </pc:spChg>
        <pc:spChg chg="mod">
          <ac:chgData name="Yuchen Luo" userId="6327ebc2-26aa-440d-81d4-648148c31c0b" providerId="ADAL" clId="{FA4B99C1-779B-4F3F-8547-1CE22A7EA705}" dt="2023-05-22T09:49:40.424" v="952"/>
          <ac:spMkLst>
            <pc:docMk/>
            <pc:sldMk cId="3150465846" sldId="313"/>
            <ac:spMk id="18" creationId="{F451EBE7-64A3-7E40-8C33-3C01E8EBABD2}"/>
          </ac:spMkLst>
        </pc:spChg>
      </pc:sldChg>
      <pc:sldChg chg="modSp add mod">
        <pc:chgData name="Yuchen Luo" userId="6327ebc2-26aa-440d-81d4-648148c31c0b" providerId="ADAL" clId="{FA4B99C1-779B-4F3F-8547-1CE22A7EA705}" dt="2023-05-22T09:51:41.744" v="968" actId="20577"/>
        <pc:sldMkLst>
          <pc:docMk/>
          <pc:sldMk cId="2291434320" sldId="314"/>
        </pc:sldMkLst>
        <pc:spChg chg="mod">
          <ac:chgData name="Yuchen Luo" userId="6327ebc2-26aa-440d-81d4-648148c31c0b" providerId="ADAL" clId="{FA4B99C1-779B-4F3F-8547-1CE22A7EA705}" dt="2023-05-21T21:42:19.919" v="532"/>
          <ac:spMkLst>
            <pc:docMk/>
            <pc:sldMk cId="2291434320" sldId="314"/>
            <ac:spMk id="11" creationId="{010FB232-4CB4-C34D-A688-C51B6E7CD2CF}"/>
          </ac:spMkLst>
        </pc:spChg>
        <pc:spChg chg="mod">
          <ac:chgData name="Yuchen Luo" userId="6327ebc2-26aa-440d-81d4-648148c31c0b" providerId="ADAL" clId="{FA4B99C1-779B-4F3F-8547-1CE22A7EA705}" dt="2023-05-22T09:51:41.744" v="968" actId="20577"/>
          <ac:spMkLst>
            <pc:docMk/>
            <pc:sldMk cId="2291434320" sldId="314"/>
            <ac:spMk id="18" creationId="{F451EBE7-64A3-7E40-8C33-3C01E8EBABD2}"/>
          </ac:spMkLst>
        </pc:spChg>
      </pc:sldChg>
      <pc:sldChg chg="modSp add mod">
        <pc:chgData name="Yuchen Luo" userId="6327ebc2-26aa-440d-81d4-648148c31c0b" providerId="ADAL" clId="{FA4B99C1-779B-4F3F-8547-1CE22A7EA705}" dt="2023-05-22T09:57:00.349" v="978" actId="313"/>
        <pc:sldMkLst>
          <pc:docMk/>
          <pc:sldMk cId="4034330151" sldId="315"/>
        </pc:sldMkLst>
        <pc:spChg chg="mod">
          <ac:chgData name="Yuchen Luo" userId="6327ebc2-26aa-440d-81d4-648148c31c0b" providerId="ADAL" clId="{FA4B99C1-779B-4F3F-8547-1CE22A7EA705}" dt="2023-05-21T21:42:34.157" v="534"/>
          <ac:spMkLst>
            <pc:docMk/>
            <pc:sldMk cId="4034330151" sldId="315"/>
            <ac:spMk id="11" creationId="{010FB232-4CB4-C34D-A688-C51B6E7CD2CF}"/>
          </ac:spMkLst>
        </pc:spChg>
        <pc:spChg chg="mod">
          <ac:chgData name="Yuchen Luo" userId="6327ebc2-26aa-440d-81d4-648148c31c0b" providerId="ADAL" clId="{FA4B99C1-779B-4F3F-8547-1CE22A7EA705}" dt="2023-05-22T09:57:00.349" v="978" actId="313"/>
          <ac:spMkLst>
            <pc:docMk/>
            <pc:sldMk cId="4034330151" sldId="315"/>
            <ac:spMk id="18" creationId="{F451EBE7-64A3-7E40-8C33-3C01E8EBABD2}"/>
          </ac:spMkLst>
        </pc:spChg>
      </pc:sldChg>
      <pc:sldChg chg="add del ord">
        <pc:chgData name="Yuchen Luo" userId="6327ebc2-26aa-440d-81d4-648148c31c0b" providerId="ADAL" clId="{FA4B99C1-779B-4F3F-8547-1CE22A7EA705}" dt="2023-05-21T21:45:01.054" v="543" actId="2696"/>
        <pc:sldMkLst>
          <pc:docMk/>
          <pc:sldMk cId="2595199575" sldId="316"/>
        </pc:sldMkLst>
      </pc:sldChg>
      <pc:sldChg chg="modSp add mod">
        <pc:chgData name="Yuchen Luo" userId="6327ebc2-26aa-440d-81d4-648148c31c0b" providerId="ADAL" clId="{FA4B99C1-779B-4F3F-8547-1CE22A7EA705}" dt="2023-05-22T10:42:22.186" v="1147" actId="5793"/>
        <pc:sldMkLst>
          <pc:docMk/>
          <pc:sldMk cId="122052580" sldId="317"/>
        </pc:sldMkLst>
        <pc:spChg chg="mod">
          <ac:chgData name="Yuchen Luo" userId="6327ebc2-26aa-440d-81d4-648148c31c0b" providerId="ADAL" clId="{FA4B99C1-779B-4F3F-8547-1CE22A7EA705}" dt="2023-05-21T21:44:48.062" v="542"/>
          <ac:spMkLst>
            <pc:docMk/>
            <pc:sldMk cId="122052580" sldId="317"/>
            <ac:spMk id="11" creationId="{010FB232-4CB4-C34D-A688-C51B6E7CD2CF}"/>
          </ac:spMkLst>
        </pc:spChg>
        <pc:spChg chg="mod">
          <ac:chgData name="Yuchen Luo" userId="6327ebc2-26aa-440d-81d4-648148c31c0b" providerId="ADAL" clId="{FA4B99C1-779B-4F3F-8547-1CE22A7EA705}" dt="2023-05-22T10:42:22.186" v="1147" actId="5793"/>
          <ac:spMkLst>
            <pc:docMk/>
            <pc:sldMk cId="122052580" sldId="317"/>
            <ac:spMk id="18" creationId="{F451EBE7-64A3-7E40-8C33-3C01E8EBABD2}"/>
          </ac:spMkLst>
        </pc:spChg>
      </pc:sldChg>
      <pc:sldChg chg="addSp modSp add mod">
        <pc:chgData name="Yuchen Luo" userId="6327ebc2-26aa-440d-81d4-648148c31c0b" providerId="ADAL" clId="{FA4B99C1-779B-4F3F-8547-1CE22A7EA705}" dt="2023-05-22T10:39:35.662" v="1145" actId="1076"/>
        <pc:sldMkLst>
          <pc:docMk/>
          <pc:sldMk cId="2555635236" sldId="318"/>
        </pc:sldMkLst>
        <pc:spChg chg="mod">
          <ac:chgData name="Yuchen Luo" userId="6327ebc2-26aa-440d-81d4-648148c31c0b" providerId="ADAL" clId="{FA4B99C1-779B-4F3F-8547-1CE22A7EA705}" dt="2023-05-21T21:42:08.666" v="531"/>
          <ac:spMkLst>
            <pc:docMk/>
            <pc:sldMk cId="2555635236" sldId="318"/>
            <ac:spMk id="11" creationId="{010FB232-4CB4-C34D-A688-C51B6E7CD2CF}"/>
          </ac:spMkLst>
        </pc:spChg>
        <pc:spChg chg="mod">
          <ac:chgData name="Yuchen Luo" userId="6327ebc2-26aa-440d-81d4-648148c31c0b" providerId="ADAL" clId="{FA4B99C1-779B-4F3F-8547-1CE22A7EA705}" dt="2023-05-22T10:39:20.863" v="1140" actId="27636"/>
          <ac:spMkLst>
            <pc:docMk/>
            <pc:sldMk cId="2555635236" sldId="318"/>
            <ac:spMk id="18" creationId="{F451EBE7-64A3-7E40-8C33-3C01E8EBABD2}"/>
          </ac:spMkLst>
        </pc:spChg>
        <pc:picChg chg="add mod modCrop">
          <ac:chgData name="Yuchen Luo" userId="6327ebc2-26aa-440d-81d4-648148c31c0b" providerId="ADAL" clId="{FA4B99C1-779B-4F3F-8547-1CE22A7EA705}" dt="2023-05-22T10:39:35.662" v="1145" actId="1076"/>
          <ac:picMkLst>
            <pc:docMk/>
            <pc:sldMk cId="2555635236" sldId="318"/>
            <ac:picMk id="3" creationId="{3C572C1E-70F7-B62C-0BA6-8BDD5BDE70A4}"/>
          </ac:picMkLst>
        </pc:picChg>
      </pc:sldChg>
      <pc:sldChg chg="add del">
        <pc:chgData name="Yuchen Luo" userId="6327ebc2-26aa-440d-81d4-648148c31c0b" providerId="ADAL" clId="{FA4B99C1-779B-4F3F-8547-1CE22A7EA705}" dt="2023-05-22T10:14:15.945" v="1024" actId="2696"/>
        <pc:sldMkLst>
          <pc:docMk/>
          <pc:sldMk cId="396973397" sldId="31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5/22/2023</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5/22/2023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zh-CN" altLang="en-US"/>
              <a:t>单击图标添加图片</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zh-CN" altLang="en-US"/>
              <a:t>单击此处编辑母版标题样式</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zh-CN" altLang="en-US"/>
              <a:t>单击此处编辑母版标题样式</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zh-CN" altLang="en-US"/>
              <a:t>单击图标添加图片</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5/22/2023</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zh-CN" altLang="en-US"/>
              <a:t>单击此处编辑母版标题样式</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5/22/2023</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zh-CN" altLang="en-US"/>
              <a:t>单击此处编辑母版文本样式</a:t>
            </a:r>
          </a:p>
          <a:p>
            <a:pPr lvl="1"/>
            <a:r>
              <a:rPr lang="zh-CN" altLang="en-US"/>
              <a:t>二级</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zh-CN" altLang="en-US"/>
              <a:t>单击此处编辑母版文本样式</a:t>
            </a:r>
          </a:p>
          <a:p>
            <a:pPr lvl="1"/>
            <a:r>
              <a:rPr lang="zh-CN" altLang="en-US"/>
              <a:t>二级</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zh-CN" altLang="en-US"/>
              <a:t>单击图标添加图片</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zh-CN" altLang="en-US"/>
              <a:t>单击此处编辑母版标题样式</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zh-CN" altLang="en-US"/>
              <a:t>单击此处编辑母版文本样式</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5/22/2023</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5/22/2023</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263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a:xfrm>
            <a:off x="838200" y="4561873"/>
            <a:ext cx="10515600" cy="1004356"/>
          </a:xfrm>
        </p:spPr>
        <p:txBody>
          <a:bodyPr>
            <a:normAutofit fontScale="77500" lnSpcReduction="20000"/>
          </a:bodyPr>
          <a:lstStyle/>
          <a:p>
            <a:r>
              <a:rPr lang="en-US" altLang="ja-JP" dirty="0"/>
              <a:t>Yuchen Luo </a:t>
            </a:r>
            <a:endParaRPr lang="en-US" altLang="ja-JP" baseline="30000" dirty="0"/>
          </a:p>
          <a:p>
            <a:r>
              <a:rPr lang="en-US" altLang="ja-JP" baseline="30000" dirty="0"/>
              <a:t>22th May 2023</a:t>
            </a:r>
            <a:endParaRPr lang="en-US" altLang="ja-JP"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838200" y="1291771"/>
            <a:ext cx="10515600" cy="3100347"/>
          </a:xfrm>
        </p:spPr>
        <p:txBody>
          <a:bodyPr/>
          <a:lstStyle/>
          <a:p>
            <a:r>
              <a:rPr lang="en-US" sz="11000" dirty="0"/>
              <a:t>Lock Box Control</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normAutofit fontScale="85000" lnSpcReduction="10000"/>
          </a:bodyPr>
          <a:lstStyle/>
          <a:p>
            <a:pPr algn="l">
              <a:buFont typeface="Arial" panose="020B0604020202020204" pitchFamily="34" charset="0"/>
              <a:buChar char="•"/>
            </a:pPr>
            <a:r>
              <a:rPr lang="en-IE" sz="2800" b="0" i="0" dirty="0">
                <a:solidFill>
                  <a:srgbClr val="D1D5DB"/>
                </a:solidFill>
                <a:effectLst/>
                <a:latin typeface="Söhne"/>
              </a:rPr>
              <a:t>Socket.io is a JavaScript library that enables real-time, bidirectional, and event-based communication between the browser and the server. It played a crucial role in ensuring the instant delivery of access codes and reporting the lock box status back to the server</a:t>
            </a:r>
          </a:p>
          <a:p>
            <a:pPr algn="l">
              <a:buFont typeface="Arial" panose="020B0604020202020204" pitchFamily="34" charset="0"/>
              <a:buChar char="•"/>
            </a:pPr>
            <a:r>
              <a:rPr lang="en-IE" sz="2800" b="0" i="0" dirty="0">
                <a:solidFill>
                  <a:srgbClr val="D1D5DB"/>
                </a:solidFill>
                <a:effectLst/>
                <a:latin typeface="Söhne"/>
              </a:rPr>
              <a:t>In this project, Socket.io is used for real-time communication between the web server and the client. It enables the server to issue an access code to the client and to update the client on the status of the lock box in real-time.</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E" b="1" i="0" dirty="0">
                <a:effectLst/>
                <a:latin typeface="Söhne"/>
              </a:rPr>
              <a:t>Socket.io</a:t>
            </a:r>
            <a:endParaRPr lang="en-US" dirty="0"/>
          </a:p>
        </p:txBody>
      </p:sp>
    </p:spTree>
    <p:extLst>
      <p:ext uri="{BB962C8B-B14F-4D97-AF65-F5344CB8AC3E}">
        <p14:creationId xmlns:p14="http://schemas.microsoft.com/office/powerpoint/2010/main" val="2832110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5911731" cy="5898559"/>
          </a:xfrm>
        </p:spPr>
        <p:txBody>
          <a:bodyPr>
            <a:normAutofit fontScale="77500" lnSpcReduction="20000"/>
          </a:bodyPr>
          <a:lstStyle/>
          <a:p>
            <a:pPr algn="l">
              <a:buFont typeface="Arial" panose="020B0604020202020204" pitchFamily="34" charset="0"/>
              <a:buChar char="•"/>
            </a:pPr>
            <a:r>
              <a:rPr lang="en-IE" sz="2800" b="1" i="0" dirty="0">
                <a:solidFill>
                  <a:srgbClr val="D1D5DB"/>
                </a:solidFill>
                <a:effectLst/>
                <a:latin typeface="Söhne"/>
              </a:rPr>
              <a:t>HTML is used to structure a web page, CSS is used for styling, and JavaScript is used to make the webpage interactive.</a:t>
            </a:r>
          </a:p>
          <a:p>
            <a:pPr algn="l">
              <a:buFont typeface="Arial" panose="020B0604020202020204" pitchFamily="34" charset="0"/>
              <a:buChar char="•"/>
            </a:pPr>
            <a:r>
              <a:rPr lang="en-IE" sz="2800" b="1" i="0" dirty="0">
                <a:solidFill>
                  <a:srgbClr val="D1D5DB"/>
                </a:solidFill>
                <a:effectLst/>
                <a:latin typeface="Söhne"/>
              </a:rPr>
              <a:t>In this project, HTML is used to structure the user interface of the web application. CSS is used to apply styling to the user interface to make it visually appealing, and JavaScript is used to handle user interactions like requesting an access code or updating the lock box status.</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E" b="1" i="0" dirty="0">
                <a:effectLst/>
                <a:latin typeface="Söhne"/>
              </a:rPr>
              <a:t>Frontend (HTML, CSS, JavaScript)</a:t>
            </a:r>
            <a:endParaRPr lang="en-US" dirty="0"/>
          </a:p>
        </p:txBody>
      </p:sp>
      <p:pic>
        <p:nvPicPr>
          <p:cNvPr id="3" name="图片 2">
            <a:extLst>
              <a:ext uri="{FF2B5EF4-FFF2-40B4-BE49-F238E27FC236}">
                <a16:creationId xmlns:a16="http://schemas.microsoft.com/office/drawing/2014/main" id="{514CD538-F7BF-156C-B95E-A087BADC427F}"/>
              </a:ext>
            </a:extLst>
          </p:cNvPr>
          <p:cNvPicPr>
            <a:picLocks noChangeAspect="1"/>
          </p:cNvPicPr>
          <p:nvPr/>
        </p:nvPicPr>
        <p:blipFill>
          <a:blip r:embed="rId2"/>
          <a:stretch>
            <a:fillRect/>
          </a:stretch>
        </p:blipFill>
        <p:spPr>
          <a:xfrm>
            <a:off x="6666247" y="1650693"/>
            <a:ext cx="5525753" cy="3940791"/>
          </a:xfrm>
          <a:prstGeom prst="rect">
            <a:avLst/>
          </a:prstGeom>
        </p:spPr>
      </p:pic>
    </p:spTree>
    <p:extLst>
      <p:ext uri="{BB962C8B-B14F-4D97-AF65-F5344CB8AC3E}">
        <p14:creationId xmlns:p14="http://schemas.microsoft.com/office/powerpoint/2010/main" val="773252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normAutofit fontScale="85000" lnSpcReduction="20000"/>
          </a:bodyPr>
          <a:lstStyle/>
          <a:p>
            <a:endParaRPr lang="en-IE" sz="2800" b="0" i="0" dirty="0">
              <a:solidFill>
                <a:srgbClr val="D1D5DB"/>
              </a:solidFill>
              <a:effectLst/>
              <a:latin typeface="Söhne"/>
            </a:endParaRPr>
          </a:p>
          <a:p>
            <a:r>
              <a:rPr lang="en-IE" sz="2800" b="0" i="0" dirty="0">
                <a:solidFill>
                  <a:srgbClr val="D1D5DB"/>
                </a:solidFill>
                <a:effectLst/>
                <a:latin typeface="Söhne"/>
              </a:rPr>
              <a:t>The password generation is handled by the server. When an authorized user requests access, the server generates a unique code which is sent to the user. This code is valid for a certain duration, as controlled by the server</a:t>
            </a:r>
          </a:p>
          <a:p>
            <a:r>
              <a:rPr lang="en-IE" sz="2800" b="0" i="0" dirty="0">
                <a:solidFill>
                  <a:srgbClr val="D1D5DB"/>
                </a:solidFill>
                <a:effectLst/>
                <a:latin typeface="Söhne"/>
              </a:rPr>
              <a:t>When an authorized person requests access, the server generates a unique one-time access code. This code is instantly sent to the user and also to the Arduino for validation when entered on the keypad.</a:t>
            </a:r>
            <a:endParaRPr lang="ja-JP" altLang="en-US" sz="24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pPr algn="l"/>
            <a:r>
              <a:rPr lang="en-IE" b="1" i="0" dirty="0">
                <a:solidFill>
                  <a:srgbClr val="D1D5DB"/>
                </a:solidFill>
                <a:effectLst/>
                <a:latin typeface="Söhne"/>
              </a:rPr>
              <a:t> Password Generation Mechanism</a:t>
            </a:r>
          </a:p>
        </p:txBody>
      </p:sp>
      <p:pic>
        <p:nvPicPr>
          <p:cNvPr id="3" name="图片 2">
            <a:extLst>
              <a:ext uri="{FF2B5EF4-FFF2-40B4-BE49-F238E27FC236}">
                <a16:creationId xmlns:a16="http://schemas.microsoft.com/office/drawing/2014/main" id="{84D845A1-F769-B273-AD45-4B369CBEBDF2}"/>
              </a:ext>
            </a:extLst>
          </p:cNvPr>
          <p:cNvPicPr>
            <a:picLocks noChangeAspect="1"/>
          </p:cNvPicPr>
          <p:nvPr/>
        </p:nvPicPr>
        <p:blipFill>
          <a:blip r:embed="rId2"/>
          <a:stretch>
            <a:fillRect/>
          </a:stretch>
        </p:blipFill>
        <p:spPr>
          <a:xfrm>
            <a:off x="7712765" y="308821"/>
            <a:ext cx="3309730" cy="1537854"/>
          </a:xfrm>
          <a:prstGeom prst="rect">
            <a:avLst/>
          </a:prstGeom>
        </p:spPr>
      </p:pic>
    </p:spTree>
    <p:extLst>
      <p:ext uri="{BB962C8B-B14F-4D97-AF65-F5344CB8AC3E}">
        <p14:creationId xmlns:p14="http://schemas.microsoft.com/office/powerpoint/2010/main" val="415869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4546955" cy="4495765"/>
          </a:xfrm>
        </p:spPr>
        <p:txBody>
          <a:bodyPr>
            <a:normAutofit/>
          </a:bodyPr>
          <a:lstStyle/>
          <a:p>
            <a:pPr algn="l">
              <a:buFont typeface="Arial" panose="020B0604020202020204" pitchFamily="34" charset="0"/>
              <a:buChar char="•"/>
            </a:pPr>
            <a:r>
              <a:rPr lang="en-IE" sz="2800" b="0" i="0" dirty="0">
                <a:solidFill>
                  <a:srgbClr val="D1D5DB"/>
                </a:solidFill>
                <a:effectLst/>
                <a:latin typeface="Söhne"/>
              </a:rPr>
              <a:t>the lock box is opened, the light sensor detects the change in light levels and triggers a message to the server, recording the event and the time</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84142"/>
            <a:ext cx="10523531" cy="583800"/>
          </a:xfrm>
        </p:spPr>
        <p:txBody>
          <a:bodyPr>
            <a:normAutofit/>
          </a:bodyPr>
          <a:lstStyle/>
          <a:p>
            <a:r>
              <a:rPr lang="en-IE" b="1" i="0" dirty="0">
                <a:effectLst/>
                <a:latin typeface="Söhne"/>
              </a:rPr>
              <a:t>Light Sensor Integration</a:t>
            </a:r>
            <a:endParaRPr lang="en-US" dirty="0"/>
          </a:p>
        </p:txBody>
      </p:sp>
      <p:pic>
        <p:nvPicPr>
          <p:cNvPr id="3" name="图片 2">
            <a:extLst>
              <a:ext uri="{FF2B5EF4-FFF2-40B4-BE49-F238E27FC236}">
                <a16:creationId xmlns:a16="http://schemas.microsoft.com/office/drawing/2014/main" id="{13F0A33E-761A-7401-7516-523E2896DD9F}"/>
              </a:ext>
            </a:extLst>
          </p:cNvPr>
          <p:cNvPicPr>
            <a:picLocks noChangeAspect="1"/>
          </p:cNvPicPr>
          <p:nvPr/>
        </p:nvPicPr>
        <p:blipFill rotWithShape="1">
          <a:blip r:embed="rId2"/>
          <a:srcRect l="69231" t="14527" r="18330" b="64975"/>
          <a:stretch/>
        </p:blipFill>
        <p:spPr>
          <a:xfrm>
            <a:off x="5478453" y="602275"/>
            <a:ext cx="1897039" cy="2078672"/>
          </a:xfrm>
          <a:prstGeom prst="rect">
            <a:avLst/>
          </a:prstGeom>
        </p:spPr>
      </p:pic>
      <p:sp>
        <p:nvSpPr>
          <p:cNvPr id="4" name="文本框 3">
            <a:extLst>
              <a:ext uri="{FF2B5EF4-FFF2-40B4-BE49-F238E27FC236}">
                <a16:creationId xmlns:a16="http://schemas.microsoft.com/office/drawing/2014/main" id="{CF6DB772-A645-F266-0FE4-2EFEAE3F821C}"/>
              </a:ext>
            </a:extLst>
          </p:cNvPr>
          <p:cNvSpPr txBox="1"/>
          <p:nvPr/>
        </p:nvSpPr>
        <p:spPr>
          <a:xfrm>
            <a:off x="8782334" y="602275"/>
            <a:ext cx="2224586" cy="646331"/>
          </a:xfrm>
          <a:prstGeom prst="rect">
            <a:avLst/>
          </a:prstGeom>
          <a:noFill/>
        </p:spPr>
        <p:txBody>
          <a:bodyPr wrap="square" rtlCol="0">
            <a:spAutoFit/>
          </a:bodyPr>
          <a:lstStyle/>
          <a:p>
            <a:r>
              <a:rPr lang="en-IE" sz="1800" dirty="0">
                <a:solidFill>
                  <a:schemeClr val="bg1"/>
                </a:solidFill>
                <a:effectLst/>
                <a:latin typeface="等线" panose="02010600030101010101" pitchFamily="2" charset="-122"/>
                <a:ea typeface="等线" panose="02010600030101010101" pitchFamily="2" charset="-122"/>
                <a:cs typeface="Arial" panose="020B0604020202020204" pitchFamily="34" charset="0"/>
              </a:rPr>
              <a:t>Run the light sensor:</a:t>
            </a:r>
          </a:p>
          <a:p>
            <a:endParaRPr lang="en-IE" dirty="0"/>
          </a:p>
        </p:txBody>
      </p:sp>
      <p:pic>
        <p:nvPicPr>
          <p:cNvPr id="6" name="图片 5">
            <a:extLst>
              <a:ext uri="{FF2B5EF4-FFF2-40B4-BE49-F238E27FC236}">
                <a16:creationId xmlns:a16="http://schemas.microsoft.com/office/drawing/2014/main" id="{B1DFEF57-A51D-1C97-C41D-577777903DE6}"/>
              </a:ext>
            </a:extLst>
          </p:cNvPr>
          <p:cNvPicPr>
            <a:picLocks noChangeAspect="1"/>
          </p:cNvPicPr>
          <p:nvPr/>
        </p:nvPicPr>
        <p:blipFill>
          <a:blip r:embed="rId3"/>
          <a:stretch>
            <a:fillRect/>
          </a:stretch>
        </p:blipFill>
        <p:spPr>
          <a:xfrm>
            <a:off x="9380909" y="1266516"/>
            <a:ext cx="734326" cy="4622916"/>
          </a:xfrm>
          <a:prstGeom prst="rect">
            <a:avLst/>
          </a:prstGeom>
        </p:spPr>
      </p:pic>
      <p:pic>
        <p:nvPicPr>
          <p:cNvPr id="8" name="图片 7">
            <a:extLst>
              <a:ext uri="{FF2B5EF4-FFF2-40B4-BE49-F238E27FC236}">
                <a16:creationId xmlns:a16="http://schemas.microsoft.com/office/drawing/2014/main" id="{2E5708EF-E629-DD5F-FFCE-DE54AAE80625}"/>
              </a:ext>
            </a:extLst>
          </p:cNvPr>
          <p:cNvPicPr>
            <a:picLocks noChangeAspect="1"/>
          </p:cNvPicPr>
          <p:nvPr/>
        </p:nvPicPr>
        <p:blipFill rotWithShape="1">
          <a:blip r:embed="rId4"/>
          <a:srcRect l="28237" t="70333" r="29730" b="12859"/>
          <a:stretch/>
        </p:blipFill>
        <p:spPr>
          <a:xfrm>
            <a:off x="5791202" y="4098198"/>
            <a:ext cx="2047164" cy="583800"/>
          </a:xfrm>
          <a:prstGeom prst="rect">
            <a:avLst/>
          </a:prstGeom>
        </p:spPr>
      </p:pic>
      <p:sp>
        <p:nvSpPr>
          <p:cNvPr id="9" name="文本框 8">
            <a:extLst>
              <a:ext uri="{FF2B5EF4-FFF2-40B4-BE49-F238E27FC236}">
                <a16:creationId xmlns:a16="http://schemas.microsoft.com/office/drawing/2014/main" id="{0C4C88CD-4DB1-1F95-F531-31AD4C1E8BEF}"/>
              </a:ext>
            </a:extLst>
          </p:cNvPr>
          <p:cNvSpPr txBox="1"/>
          <p:nvPr/>
        </p:nvSpPr>
        <p:spPr>
          <a:xfrm>
            <a:off x="5802751" y="3429000"/>
            <a:ext cx="2047164" cy="646331"/>
          </a:xfrm>
          <a:prstGeom prst="rect">
            <a:avLst/>
          </a:prstGeom>
          <a:noFill/>
        </p:spPr>
        <p:txBody>
          <a:bodyPr wrap="square" rtlCol="0">
            <a:spAutoFit/>
          </a:bodyPr>
          <a:lstStyle/>
          <a:p>
            <a:r>
              <a:rPr lang="en-IE" dirty="0">
                <a:solidFill>
                  <a:schemeClr val="bg1"/>
                </a:solidFill>
              </a:rPr>
              <a:t>The value on the website:</a:t>
            </a:r>
          </a:p>
        </p:txBody>
      </p:sp>
    </p:spTree>
    <p:extLst>
      <p:ext uri="{BB962C8B-B14F-4D97-AF65-F5344CB8AC3E}">
        <p14:creationId xmlns:p14="http://schemas.microsoft.com/office/powerpoint/2010/main" val="83235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normAutofit/>
          </a:bodyPr>
          <a:lstStyle/>
          <a:p>
            <a:r>
              <a:rPr lang="en-IE" sz="2800" b="0" i="0" dirty="0">
                <a:solidFill>
                  <a:srgbClr val="D1D5DB"/>
                </a:solidFill>
                <a:effectLst/>
                <a:latin typeface="Söhne"/>
              </a:rPr>
              <a:t>Discussion of the security measures taken in the project: Measures include the use of unique access codes, limiting the duration of code validity, and using secure Socket.io connections for server-client communication.</a:t>
            </a:r>
            <a:endParaRPr lang="ja-JP" altLang="en-US" sz="24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E" b="1" i="0" dirty="0">
                <a:effectLst/>
                <a:latin typeface="Söhne"/>
              </a:rPr>
              <a:t>Security Considerations</a:t>
            </a:r>
            <a:endParaRPr lang="en-US" dirty="0"/>
          </a:p>
        </p:txBody>
      </p:sp>
    </p:spTree>
    <p:extLst>
      <p:ext uri="{BB962C8B-B14F-4D97-AF65-F5344CB8AC3E}">
        <p14:creationId xmlns:p14="http://schemas.microsoft.com/office/powerpoint/2010/main" val="2959591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normAutofit/>
          </a:bodyPr>
          <a:lstStyle/>
          <a:p>
            <a:r>
              <a:rPr lang="en-IE" sz="2800" b="0" i="0" dirty="0">
                <a:solidFill>
                  <a:srgbClr val="D1D5DB"/>
                </a:solidFill>
                <a:effectLst/>
                <a:latin typeface="Söhne"/>
              </a:rPr>
              <a:t>We faced issues with real-time communication, power efficiency, and securing our system. Each challenge was a learning opportunity that helped refine our design and implementation."</a:t>
            </a:r>
            <a:endParaRPr lang="ja-JP" altLang="en-US" sz="24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E" b="1" i="0" dirty="0">
                <a:effectLst/>
                <a:latin typeface="Söhne"/>
              </a:rPr>
              <a:t>Challenges Faced</a:t>
            </a:r>
            <a:endParaRPr lang="en-US" dirty="0"/>
          </a:p>
        </p:txBody>
      </p:sp>
    </p:spTree>
    <p:extLst>
      <p:ext uri="{BB962C8B-B14F-4D97-AF65-F5344CB8AC3E}">
        <p14:creationId xmlns:p14="http://schemas.microsoft.com/office/powerpoint/2010/main" val="3150465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normAutofit lnSpcReduction="10000"/>
          </a:bodyPr>
          <a:lstStyle/>
          <a:p>
            <a:pPr algn="l">
              <a:buFont typeface="Arial" panose="020B0604020202020204" pitchFamily="34" charset="0"/>
              <a:buChar char="•"/>
            </a:pPr>
            <a:endParaRPr lang="en-IE" sz="2800" b="0" i="0" dirty="0">
              <a:solidFill>
                <a:srgbClr val="D1D5DB"/>
              </a:solidFill>
              <a:effectLst/>
              <a:latin typeface="Söhne"/>
            </a:endParaRPr>
          </a:p>
          <a:p>
            <a:pPr algn="l">
              <a:buFont typeface="Arial" panose="020B0604020202020204" pitchFamily="34" charset="0"/>
              <a:buChar char="•"/>
            </a:pPr>
            <a:r>
              <a:rPr lang="en-IE" sz="2800" b="0" i="0" dirty="0">
                <a:solidFill>
                  <a:srgbClr val="D1D5DB"/>
                </a:solidFill>
                <a:effectLst/>
                <a:latin typeface="Söhne"/>
              </a:rPr>
              <a:t>The system was thoroughly tested to ensure the correct functioning of the physical components, software modules, and their integration. The tests included validating the communication between the server and the Arduino, ensuring the correct generation and expiration of access codes, and testing the functionality of the keypad and the lock box.</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E" b="1" i="0" dirty="0">
                <a:effectLst/>
                <a:latin typeface="Söhne"/>
              </a:rPr>
              <a:t>Testing and Validation</a:t>
            </a:r>
            <a:endParaRPr lang="en-US" dirty="0"/>
          </a:p>
        </p:txBody>
      </p:sp>
      <p:pic>
        <p:nvPicPr>
          <p:cNvPr id="3" name="图片 2">
            <a:extLst>
              <a:ext uri="{FF2B5EF4-FFF2-40B4-BE49-F238E27FC236}">
                <a16:creationId xmlns:a16="http://schemas.microsoft.com/office/drawing/2014/main" id="{3C572C1E-70F7-B62C-0BA6-8BDD5BDE70A4}"/>
              </a:ext>
            </a:extLst>
          </p:cNvPr>
          <p:cNvPicPr>
            <a:picLocks noChangeAspect="1"/>
          </p:cNvPicPr>
          <p:nvPr/>
        </p:nvPicPr>
        <p:blipFill rotWithShape="1">
          <a:blip r:embed="rId2"/>
          <a:srcRect t="7352"/>
          <a:stretch/>
        </p:blipFill>
        <p:spPr>
          <a:xfrm>
            <a:off x="8728399" y="154810"/>
            <a:ext cx="2634145" cy="1881817"/>
          </a:xfrm>
          <a:prstGeom prst="rect">
            <a:avLst/>
          </a:prstGeom>
        </p:spPr>
      </p:pic>
    </p:spTree>
    <p:extLst>
      <p:ext uri="{BB962C8B-B14F-4D97-AF65-F5344CB8AC3E}">
        <p14:creationId xmlns:p14="http://schemas.microsoft.com/office/powerpoint/2010/main" val="2555635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normAutofit fontScale="92500" lnSpcReduction="10000"/>
          </a:bodyPr>
          <a:lstStyle/>
          <a:p>
            <a:r>
              <a:rPr lang="en-IE" sz="2800" b="0" i="0" dirty="0">
                <a:solidFill>
                  <a:srgbClr val="D1D5DB"/>
                </a:solidFill>
                <a:effectLst/>
                <a:latin typeface="Söhne"/>
              </a:rPr>
              <a:t>Future improvements could include implementing a more complex authentication system for added security, providing options for remote monitoring of the lock box status, and integrating the system with other home automation technologies for increased convenience.</a:t>
            </a:r>
          </a:p>
          <a:p>
            <a:r>
              <a:rPr lang="en-IE" altLang="ja-JP" sz="2400" dirty="0"/>
              <a:t>These include integration with smart home systems, user-friendly mobile applications, and advanced security features such as biometric access</a:t>
            </a:r>
            <a:endParaRPr lang="ja-JP" altLang="en-US" sz="24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E" b="1" i="0" dirty="0">
                <a:effectLst/>
                <a:latin typeface="Söhne"/>
              </a:rPr>
              <a:t>Future Enhancements</a:t>
            </a:r>
            <a:endParaRPr lang="en-US" dirty="0"/>
          </a:p>
        </p:txBody>
      </p:sp>
    </p:spTree>
    <p:extLst>
      <p:ext uri="{BB962C8B-B14F-4D97-AF65-F5344CB8AC3E}">
        <p14:creationId xmlns:p14="http://schemas.microsoft.com/office/powerpoint/2010/main" val="2291434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normAutofit fontScale="77500" lnSpcReduction="20000"/>
          </a:bodyPr>
          <a:lstStyle/>
          <a:p>
            <a:pPr algn="l">
              <a:buFont typeface="Arial" panose="020B0604020202020204" pitchFamily="34" charset="0"/>
              <a:buChar char="•"/>
            </a:pPr>
            <a:r>
              <a:rPr lang="en-IE" sz="2800" b="0" i="0" dirty="0">
                <a:solidFill>
                  <a:srgbClr val="D1D5DB"/>
                </a:solidFill>
                <a:effectLst/>
                <a:latin typeface="Söhne"/>
              </a:rPr>
              <a:t>"In conclusion, the Lock Box project is our solution to the need for a secure, user-friendly, and remotely manageable key storage system. We've combined hardware and software technologies, faced and overcome various challenges, and learned valuable lessons along the way.“</a:t>
            </a:r>
          </a:p>
          <a:p>
            <a:pPr algn="l">
              <a:buFont typeface="Arial" panose="020B0604020202020204" pitchFamily="34" charset="0"/>
              <a:buChar char="•"/>
            </a:pPr>
            <a:r>
              <a:rPr lang="en-IE" sz="2800" b="0" i="0" dirty="0">
                <a:solidFill>
                  <a:srgbClr val="D1D5DB"/>
                </a:solidFill>
                <a:effectLst/>
                <a:latin typeface="Söhne"/>
              </a:rPr>
              <a:t>This project successfully demonstrated a secure and convenient solution for key access control using an Arduino, a keypad, and a web server.</a:t>
            </a:r>
          </a:p>
          <a:p>
            <a:pPr algn="l">
              <a:buFont typeface="Arial" panose="020B0604020202020204" pitchFamily="34" charset="0"/>
              <a:buChar char="•"/>
            </a:pPr>
            <a:r>
              <a:rPr lang="en-IE" sz="2800" b="0" i="0" dirty="0">
                <a:solidFill>
                  <a:srgbClr val="D1D5DB"/>
                </a:solidFill>
                <a:effectLst/>
                <a:latin typeface="Söhne"/>
              </a:rPr>
              <a:t>The Lock box project has potential for further development and could be an innovative solution in the home security market.</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E" b="1" i="0" dirty="0">
                <a:effectLst/>
                <a:latin typeface="Söhne"/>
              </a:rPr>
              <a:t>Conclusion</a:t>
            </a:r>
            <a:endParaRPr lang="en-US" dirty="0"/>
          </a:p>
        </p:txBody>
      </p:sp>
    </p:spTree>
    <p:extLst>
      <p:ext uri="{BB962C8B-B14F-4D97-AF65-F5344CB8AC3E}">
        <p14:creationId xmlns:p14="http://schemas.microsoft.com/office/powerpoint/2010/main" val="4034330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normAutofit/>
          </a:bodyPr>
          <a:lstStyle/>
          <a:p>
            <a:pPr marL="0" indent="0">
              <a:buNone/>
            </a:pPr>
            <a:endParaRPr lang="ja-JP" altLang="en-US" sz="24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E" b="1" i="0" dirty="0">
                <a:effectLst/>
                <a:latin typeface="Söhne"/>
              </a:rPr>
              <a:t>Questions and Answers</a:t>
            </a:r>
            <a:endParaRPr lang="en-US" dirty="0"/>
          </a:p>
        </p:txBody>
      </p:sp>
    </p:spTree>
    <p:extLst>
      <p:ext uri="{BB962C8B-B14F-4D97-AF65-F5344CB8AC3E}">
        <p14:creationId xmlns:p14="http://schemas.microsoft.com/office/powerpoint/2010/main" val="122052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5"/>
            <a:ext cx="10532281" cy="5066045"/>
          </a:xfrm>
        </p:spPr>
        <p:txBody>
          <a:bodyPr>
            <a:normAutofit fontScale="77500" lnSpcReduction="20000"/>
          </a:bodyPr>
          <a:lstStyle/>
          <a:p>
            <a:pPr>
              <a:lnSpc>
                <a:spcPct val="107000"/>
              </a:lnSpc>
              <a:spcAft>
                <a:spcPts val="800"/>
              </a:spcAft>
            </a:pPr>
            <a:r>
              <a:rPr lang="en-IE" sz="2800" b="1" kern="100" dirty="0">
                <a:effectLst/>
                <a:latin typeface="等线" panose="02010600030101010101" pitchFamily="2" charset="-122"/>
                <a:ea typeface="等线" panose="02010600030101010101" pitchFamily="2" charset="-122"/>
                <a:cs typeface="Arial" panose="020B0604020202020204" pitchFamily="34" charset="0"/>
              </a:rPr>
              <a:t>In today's digitally connected world, security is of prior importance. While we've made great strides in securing our digital assets, managing access to physical assets, particularly via keys, still poses a unique set of challenges. These range from loss and theft of keys to lack of efficient systems for access control and difficulty in tracking key usage.</a:t>
            </a:r>
          </a:p>
          <a:p>
            <a:pPr>
              <a:lnSpc>
                <a:spcPct val="107000"/>
              </a:lnSpc>
              <a:spcAft>
                <a:spcPts val="800"/>
              </a:spcAft>
            </a:pPr>
            <a:r>
              <a:rPr lang="en-IE" sz="2800" b="1" kern="100" dirty="0">
                <a:effectLst/>
                <a:latin typeface="等线" panose="02010600030101010101" pitchFamily="2" charset="-122"/>
                <a:ea typeface="等线" panose="02010600030101010101" pitchFamily="2" charset="-122"/>
                <a:cs typeface="Arial" panose="020B0604020202020204" pitchFamily="34" charset="0"/>
              </a:rPr>
              <a:t>Our project, titled 'The Lock Box', aims to address these issues. The Lock Box is a digital, remotely controllable lock box system that uses modern technologies to provide a comprehensive solution for secure key storage and management.</a:t>
            </a:r>
          </a:p>
          <a:p>
            <a:pPr>
              <a:lnSpc>
                <a:spcPct val="107000"/>
              </a:lnSpc>
              <a:spcAft>
                <a:spcPts val="800"/>
              </a:spcAft>
            </a:pPr>
            <a:r>
              <a:rPr lang="en-IE" sz="2800" b="1" kern="100" dirty="0">
                <a:effectLst/>
                <a:latin typeface="等线" panose="02010600030101010101" pitchFamily="2" charset="-122"/>
                <a:ea typeface="等线" panose="02010600030101010101" pitchFamily="2" charset="-122"/>
                <a:cs typeface="Arial" panose="020B0604020202020204" pitchFamily="34" charset="0"/>
              </a:rPr>
              <a:t>Through this project, our goal is to create a reliable, secure system that not only simplifies key management but also offers features such as remote management and tracking of key usage, thus increasing convenience and ensuring enhanced security.</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E" b="1" i="0" dirty="0">
                <a:effectLst/>
                <a:latin typeface="Söhne"/>
              </a:rPr>
              <a:t>Overview</a:t>
            </a:r>
            <a:endParaRPr lang="en-US" dirty="0"/>
          </a:p>
        </p:txBody>
      </p:sp>
    </p:spTree>
    <p:extLst>
      <p:ext uri="{BB962C8B-B14F-4D97-AF65-F5344CB8AC3E}">
        <p14:creationId xmlns:p14="http://schemas.microsoft.com/office/powerpoint/2010/main" val="643883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5011454"/>
          </a:xfrm>
        </p:spPr>
        <p:txBody>
          <a:bodyPr>
            <a:normAutofit fontScale="77500" lnSpcReduction="20000"/>
          </a:bodyPr>
          <a:lstStyle/>
          <a:p>
            <a:r>
              <a:rPr lang="en-IE" sz="2400" b="1" dirty="0"/>
              <a:t>Secure key storage is crucial in various sectors, from real estate and property management to infrastructure maintenance and security services. It's essential to have a system that securely manages keys and restricts access to authorized individuals only.</a:t>
            </a:r>
          </a:p>
          <a:p>
            <a:r>
              <a:rPr lang="en-IE" sz="2400" b="1" dirty="0"/>
              <a:t>Over the years, key storage has evolved from simple lock-and-key systems to digital lock boxes. However, existing solutions still have limitations. For example, traditional lock boxes do not allow remote access management and do not track key usage. More modern digital solutions may still lack user-friendly interfaces, efficient tracking mechanisms, or robust security features.</a:t>
            </a:r>
          </a:p>
          <a:p>
            <a:r>
              <a:rPr lang="en-IE" sz="2400" b="1" dirty="0"/>
              <a:t>So, the need of the hour is a secure, user-friendly, and remotely manageable key storage solution."</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E" b="1" i="0" dirty="0">
                <a:effectLst/>
                <a:latin typeface="Söhne"/>
              </a:rPr>
              <a:t>Background</a:t>
            </a:r>
            <a:endParaRPr lang="en-US" dirty="0"/>
          </a:p>
        </p:txBody>
      </p:sp>
    </p:spTree>
    <p:extLst>
      <p:ext uri="{BB962C8B-B14F-4D97-AF65-F5344CB8AC3E}">
        <p14:creationId xmlns:p14="http://schemas.microsoft.com/office/powerpoint/2010/main" val="203793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normAutofit fontScale="77500" lnSpcReduction="20000"/>
          </a:bodyPr>
          <a:lstStyle/>
          <a:p>
            <a:pPr algn="l">
              <a:buFont typeface="Arial" panose="020B0604020202020204" pitchFamily="34" charset="0"/>
              <a:buChar char="•"/>
            </a:pPr>
            <a:r>
              <a:rPr lang="en-IE" sz="3200" b="1" i="0" dirty="0">
                <a:solidFill>
                  <a:srgbClr val="D1D5DB"/>
                </a:solidFill>
                <a:effectLst/>
                <a:latin typeface="Söhne"/>
              </a:rPr>
              <a:t>The Lock Box project is a secure, digital, and remotely controllable key storage system. It was conceived to overcome the identified limitations of existing solutions.</a:t>
            </a:r>
          </a:p>
          <a:p>
            <a:pPr algn="l">
              <a:buFont typeface="Arial" panose="020B0604020202020204" pitchFamily="34" charset="0"/>
              <a:buChar char="•"/>
            </a:pPr>
            <a:r>
              <a:rPr lang="en-IE" sz="3200" b="1" i="0" dirty="0">
                <a:solidFill>
                  <a:srgbClr val="D1D5DB"/>
                </a:solidFill>
                <a:effectLst/>
                <a:latin typeface="Söhne"/>
              </a:rPr>
              <a:t>The Lock Box uses cutting-edge technologies to offer a comprehensive key management system. It allows for remote management of access, generates unique codes for access, tracks key usage, and employs various security measures to prevent unauthorized access</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E" dirty="0"/>
              <a:t>The idea</a:t>
            </a:r>
            <a:endParaRPr lang="en-US" dirty="0"/>
          </a:p>
        </p:txBody>
      </p:sp>
      <p:sp>
        <p:nvSpPr>
          <p:cNvPr id="2" name="Rectangle 1">
            <a:extLst>
              <a:ext uri="{FF2B5EF4-FFF2-40B4-BE49-F238E27FC236}">
                <a16:creationId xmlns:a16="http://schemas.microsoft.com/office/drawing/2014/main" id="{88DB970B-C28A-CF0D-B068-F36DCAB8FBEC}"/>
              </a:ext>
            </a:extLst>
          </p:cNvPr>
          <p:cNvSpPr>
            <a:spLocks noChangeArrowheads="1"/>
          </p:cNvSpPr>
          <p:nvPr/>
        </p:nvSpPr>
        <p:spPr bwMode="auto">
          <a:xfrm>
            <a:off x="0" y="0"/>
            <a:ext cx="35448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chemeClr val="tx1"/>
                </a:solidFill>
                <a:effectLst/>
                <a:latin typeface="Arial" panose="020B0604020202020204" pitchFamily="34" charset="0"/>
                <a:ea typeface="Söhne"/>
              </a:rPr>
              <a:t>Introduction of the Lockbox project: Present the project as an innovative smart lock box solution that uses a blend of hardware and software technologies for key storage and access control.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chemeClr val="tx1"/>
                </a:solidFill>
                <a:effectLst/>
                <a:latin typeface="Arial" panose="020B0604020202020204" pitchFamily="34" charset="0"/>
                <a:ea typeface="Söhne"/>
              </a:rPr>
              <a:t>Explanation of how it addresses the problems identified: Highlight how the project improves upon traditional systems by offering secure storage, issuing unique codes for access, allowing remote control, and maintaining logs of each access attempt.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7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753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DD445BD-0664-7976-CDDA-2786AEFE84A2}"/>
              </a:ext>
            </a:extLst>
          </p:cNvPr>
          <p:cNvPicPr>
            <a:picLocks noChangeAspect="1"/>
          </p:cNvPicPr>
          <p:nvPr/>
        </p:nvPicPr>
        <p:blipFill>
          <a:blip r:embed="rId2"/>
          <a:stretch>
            <a:fillRect/>
          </a:stretch>
        </p:blipFill>
        <p:spPr>
          <a:xfrm>
            <a:off x="2745345" y="-9939"/>
            <a:ext cx="9518650" cy="6858000"/>
          </a:xfrm>
          <a:prstGeom prst="rect">
            <a:avLst/>
          </a:prstGeom>
        </p:spPr>
      </p:pic>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4" y="3273287"/>
            <a:ext cx="7810154" cy="3415992"/>
          </a:xfrm>
        </p:spPr>
        <p:txBody>
          <a:bodyPr>
            <a:normAutofit fontScale="85000" lnSpcReduction="10000"/>
          </a:bodyPr>
          <a:lstStyle/>
          <a:p>
            <a:pPr algn="l">
              <a:buFont typeface="Arial" panose="020B0604020202020204" pitchFamily="34" charset="0"/>
              <a:buChar char="•"/>
            </a:pPr>
            <a:r>
              <a:rPr lang="en-IE" sz="2800" b="0" i="0" dirty="0">
                <a:solidFill>
                  <a:srgbClr val="D1D5DB"/>
                </a:solidFill>
                <a:effectLst/>
                <a:latin typeface="Söhne"/>
              </a:rPr>
              <a:t>Our system consists of several components that work together to provide the desired functionality. From the physical lock box with integrated keypad to the central server handling access control and the user interface accessible from any web browser, each piece plays a vital role.</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E" dirty="0"/>
              <a:t>System Overview</a:t>
            </a:r>
            <a:endParaRPr lang="en-US" dirty="0"/>
          </a:p>
        </p:txBody>
      </p:sp>
      <p:sp>
        <p:nvSpPr>
          <p:cNvPr id="3" name="文本框 2">
            <a:extLst>
              <a:ext uri="{FF2B5EF4-FFF2-40B4-BE49-F238E27FC236}">
                <a16:creationId xmlns:a16="http://schemas.microsoft.com/office/drawing/2014/main" id="{257282C9-DF77-9CF4-09A0-E66FACA9F5B2}"/>
              </a:ext>
            </a:extLst>
          </p:cNvPr>
          <p:cNvSpPr txBox="1"/>
          <p:nvPr/>
        </p:nvSpPr>
        <p:spPr>
          <a:xfrm>
            <a:off x="3044687" y="3234395"/>
            <a:ext cx="6115878" cy="369332"/>
          </a:xfrm>
          <a:prstGeom prst="rect">
            <a:avLst/>
          </a:prstGeom>
          <a:noFill/>
        </p:spPr>
        <p:txBody>
          <a:bodyPr wrap="square">
            <a:spAutoFit/>
          </a:bodyPr>
          <a:lstStyle/>
          <a:p>
            <a:r>
              <a:rPr lang="en-IE" dirty="0"/>
              <a:t>[</a:t>
            </a:r>
            <a:r>
              <a:rPr lang="en-IE" dirty="0" err="1"/>
              <a:t>图片</a:t>
            </a:r>
            <a:r>
              <a:rPr lang="en-IE" dirty="0"/>
              <a:t>]</a:t>
            </a:r>
          </a:p>
        </p:txBody>
      </p:sp>
      <p:sp>
        <p:nvSpPr>
          <p:cNvPr id="5" name="文本框 4">
            <a:extLst>
              <a:ext uri="{FF2B5EF4-FFF2-40B4-BE49-F238E27FC236}">
                <a16:creationId xmlns:a16="http://schemas.microsoft.com/office/drawing/2014/main" id="{DD4A1F5E-9160-D903-02AA-45B91D692CD9}"/>
              </a:ext>
            </a:extLst>
          </p:cNvPr>
          <p:cNvSpPr txBox="1"/>
          <p:nvPr/>
        </p:nvSpPr>
        <p:spPr>
          <a:xfrm>
            <a:off x="3044687" y="3234395"/>
            <a:ext cx="6115878" cy="369332"/>
          </a:xfrm>
          <a:prstGeom prst="rect">
            <a:avLst/>
          </a:prstGeom>
          <a:noFill/>
        </p:spPr>
        <p:txBody>
          <a:bodyPr wrap="square">
            <a:spAutoFit/>
          </a:bodyPr>
          <a:lstStyle/>
          <a:p>
            <a:r>
              <a:rPr lang="en-IE" dirty="0"/>
              <a:t>[</a:t>
            </a:r>
            <a:r>
              <a:rPr lang="en-IE" dirty="0" err="1"/>
              <a:t>图片</a:t>
            </a:r>
            <a:r>
              <a:rPr lang="en-IE" dirty="0"/>
              <a:t>]</a:t>
            </a:r>
          </a:p>
        </p:txBody>
      </p:sp>
    </p:spTree>
    <p:extLst>
      <p:ext uri="{BB962C8B-B14F-4D97-AF65-F5344CB8AC3E}">
        <p14:creationId xmlns:p14="http://schemas.microsoft.com/office/powerpoint/2010/main" val="952472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noAutofit/>
          </a:bodyPr>
          <a:lstStyle/>
          <a:p>
            <a:pPr algn="l">
              <a:lnSpc>
                <a:spcPct val="100000"/>
              </a:lnSpc>
              <a:buFont typeface="Arial" panose="020B0604020202020204" pitchFamily="34" charset="0"/>
              <a:buChar char="•"/>
            </a:pPr>
            <a:r>
              <a:rPr lang="en-IE" sz="2000" b="0" i="0" dirty="0">
                <a:solidFill>
                  <a:srgbClr val="D1D5DB"/>
                </a:solidFill>
                <a:effectLst/>
                <a:latin typeface="Söhne"/>
              </a:rPr>
              <a:t>Identification of the project's key components: The system primarily relies on the Arduino board, a numeric keypad for access, a Node.js server with Express.js for hosting the web application, and Socket.io for real-time communication.</a:t>
            </a:r>
          </a:p>
          <a:p>
            <a:pPr algn="l">
              <a:lnSpc>
                <a:spcPct val="100000"/>
              </a:lnSpc>
              <a:buFont typeface="Arial" panose="020B0604020202020204" pitchFamily="34" charset="0"/>
              <a:buChar char="•"/>
            </a:pPr>
            <a:r>
              <a:rPr lang="en-IE" sz="2000" b="0" i="0" dirty="0">
                <a:solidFill>
                  <a:srgbClr val="D1D5DB"/>
                </a:solidFill>
                <a:effectLst/>
                <a:latin typeface="Söhne"/>
              </a:rPr>
              <a:t>Brief explanation of the role of each component:</a:t>
            </a:r>
          </a:p>
          <a:p>
            <a:pPr marL="742950" lvl="1" indent="-285750" algn="l">
              <a:lnSpc>
                <a:spcPct val="100000"/>
              </a:lnSpc>
              <a:buFont typeface="Arial" panose="020B0604020202020204" pitchFamily="34" charset="0"/>
              <a:buChar char="•"/>
            </a:pPr>
            <a:r>
              <a:rPr lang="en-IE" sz="2000" b="0" i="0" dirty="0">
                <a:solidFill>
                  <a:srgbClr val="D1D5DB"/>
                </a:solidFill>
                <a:effectLst/>
                <a:latin typeface="Söhne"/>
              </a:rPr>
              <a:t>Arduino board: Interfaces with the keypad and controls the lock box based on commands received from the server.</a:t>
            </a:r>
          </a:p>
          <a:p>
            <a:pPr marL="742950" lvl="1" indent="-285750" algn="l">
              <a:lnSpc>
                <a:spcPct val="100000"/>
              </a:lnSpc>
              <a:buFont typeface="Arial" panose="020B0604020202020204" pitchFamily="34" charset="0"/>
              <a:buChar char="•"/>
            </a:pPr>
            <a:r>
              <a:rPr lang="en-IE" sz="2000" b="0" i="0" dirty="0">
                <a:solidFill>
                  <a:srgbClr val="D1D5DB"/>
                </a:solidFill>
                <a:effectLst/>
                <a:latin typeface="Söhne"/>
              </a:rPr>
              <a:t>Numeric Keypad: Used by the authorized user to enter the access code.</a:t>
            </a:r>
          </a:p>
          <a:p>
            <a:pPr marL="742950" lvl="1" indent="-285750" algn="l">
              <a:lnSpc>
                <a:spcPct val="100000"/>
              </a:lnSpc>
              <a:buFont typeface="Arial" panose="020B0604020202020204" pitchFamily="34" charset="0"/>
              <a:buChar char="•"/>
            </a:pPr>
            <a:r>
              <a:rPr lang="en-IE" sz="2000" b="0" i="0" dirty="0">
                <a:solidFill>
                  <a:srgbClr val="D1D5DB"/>
                </a:solidFill>
                <a:effectLst/>
                <a:latin typeface="Söhne"/>
              </a:rPr>
              <a:t>Node.js Server: Hosts the application that allows for remote control of the lock box. It also generates unique access codes and manages their duration of validity.</a:t>
            </a:r>
          </a:p>
          <a:p>
            <a:pPr marL="742950" lvl="1" indent="-285750" algn="l">
              <a:lnSpc>
                <a:spcPct val="100000"/>
              </a:lnSpc>
              <a:buFont typeface="Arial" panose="020B0604020202020204" pitchFamily="34" charset="0"/>
              <a:buChar char="•"/>
            </a:pPr>
            <a:r>
              <a:rPr lang="en-IE" sz="2000" b="0" i="0" dirty="0">
                <a:solidFill>
                  <a:srgbClr val="D1D5DB"/>
                </a:solidFill>
                <a:effectLst/>
                <a:latin typeface="Söhne"/>
              </a:rPr>
              <a:t>Socket.io: Enables real-time communication between the web client and server.</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E" b="1" i="0" dirty="0">
                <a:effectLst/>
                <a:latin typeface="Söhne"/>
              </a:rPr>
              <a:t>Key Components</a:t>
            </a:r>
            <a:endParaRPr lang="en-US" dirty="0"/>
          </a:p>
        </p:txBody>
      </p:sp>
    </p:spTree>
    <p:extLst>
      <p:ext uri="{BB962C8B-B14F-4D97-AF65-F5344CB8AC3E}">
        <p14:creationId xmlns:p14="http://schemas.microsoft.com/office/powerpoint/2010/main" val="1531742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4" y="1266516"/>
            <a:ext cx="5504275" cy="5422763"/>
          </a:xfrm>
        </p:spPr>
        <p:txBody>
          <a:bodyPr>
            <a:noAutofit/>
          </a:bodyPr>
          <a:lstStyle/>
          <a:p>
            <a:pPr algn="l">
              <a:buFont typeface="Arial" panose="020B0604020202020204" pitchFamily="34" charset="0"/>
              <a:buChar char="•"/>
            </a:pPr>
            <a:r>
              <a:rPr lang="en-IE" sz="2300" b="0" i="0" dirty="0">
                <a:solidFill>
                  <a:srgbClr val="D1D5DB"/>
                </a:solidFill>
                <a:effectLst/>
                <a:latin typeface="Söhne"/>
              </a:rPr>
              <a:t>Arduino is an open-source electronics platform based on easy-to-use hardware and software, known for its flexibility and low cost.</a:t>
            </a:r>
          </a:p>
          <a:p>
            <a:pPr algn="l">
              <a:buFont typeface="Arial" panose="020B0604020202020204" pitchFamily="34" charset="0"/>
              <a:buChar char="•"/>
            </a:pPr>
            <a:r>
              <a:rPr lang="en-IE" sz="2300" b="0" i="0" dirty="0">
                <a:solidFill>
                  <a:srgbClr val="D1D5DB"/>
                </a:solidFill>
                <a:effectLst/>
                <a:latin typeface="Söhne"/>
              </a:rPr>
              <a:t>The Arduino board, which is equipped with a microcontroller, has been used due to its extensive support and ease of integration with other components like the keypad.</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E" b="1" i="0" dirty="0">
                <a:effectLst/>
                <a:latin typeface="Söhne"/>
              </a:rPr>
              <a:t>Arduino</a:t>
            </a:r>
            <a:endParaRPr lang="en-US" dirty="0"/>
          </a:p>
        </p:txBody>
      </p:sp>
      <p:pic>
        <p:nvPicPr>
          <p:cNvPr id="5" name="图片 4">
            <a:extLst>
              <a:ext uri="{FF2B5EF4-FFF2-40B4-BE49-F238E27FC236}">
                <a16:creationId xmlns:a16="http://schemas.microsoft.com/office/drawing/2014/main" id="{575763BD-1A4A-4F2B-7D2F-A7963B08AE20}"/>
              </a:ext>
            </a:extLst>
          </p:cNvPr>
          <p:cNvPicPr>
            <a:picLocks noChangeAspect="1"/>
          </p:cNvPicPr>
          <p:nvPr/>
        </p:nvPicPr>
        <p:blipFill>
          <a:blip r:embed="rId2"/>
          <a:stretch>
            <a:fillRect/>
          </a:stretch>
        </p:blipFill>
        <p:spPr>
          <a:xfrm>
            <a:off x="6475903" y="0"/>
            <a:ext cx="5808862" cy="6858000"/>
          </a:xfrm>
          <a:prstGeom prst="rect">
            <a:avLst/>
          </a:prstGeom>
        </p:spPr>
      </p:pic>
    </p:spTree>
    <p:extLst>
      <p:ext uri="{BB962C8B-B14F-4D97-AF65-F5344CB8AC3E}">
        <p14:creationId xmlns:p14="http://schemas.microsoft.com/office/powerpoint/2010/main" val="3478447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0" y="1266516"/>
            <a:ext cx="6798365" cy="4960664"/>
          </a:xfrm>
        </p:spPr>
        <p:txBody>
          <a:bodyPr>
            <a:noAutofit/>
          </a:bodyPr>
          <a:lstStyle/>
          <a:p>
            <a:r>
              <a:rPr lang="en-IE" altLang="ja-JP" sz="2000" b="1" dirty="0"/>
              <a:t>We have used a standard numerical keypad for entering access codes. The keypad is directly interfaced with the Arduino board, and it allows users to input their unique codes for gaining access to the keys stored in the Lock Box</a:t>
            </a:r>
          </a:p>
          <a:p>
            <a:r>
              <a:rPr lang="en-IE" altLang="ja-JP" sz="2000" b="1" dirty="0"/>
              <a:t>When the correct passcode is entered into the keypad, it sends a signal to the Arduino board, which then unlocks the lock box if the entered code matches the code issued by the server.</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E" b="1" i="0" dirty="0">
                <a:effectLst/>
                <a:latin typeface="Söhne"/>
              </a:rPr>
              <a:t>Keypad</a:t>
            </a:r>
            <a:endParaRPr lang="en-US" dirty="0"/>
          </a:p>
        </p:txBody>
      </p:sp>
      <p:pic>
        <p:nvPicPr>
          <p:cNvPr id="3" name="图片 2">
            <a:extLst>
              <a:ext uri="{FF2B5EF4-FFF2-40B4-BE49-F238E27FC236}">
                <a16:creationId xmlns:a16="http://schemas.microsoft.com/office/drawing/2014/main" id="{ED825DE9-AE34-1537-5667-D246F4FD57A7}"/>
              </a:ext>
            </a:extLst>
          </p:cNvPr>
          <p:cNvPicPr>
            <a:picLocks noChangeAspect="1"/>
          </p:cNvPicPr>
          <p:nvPr/>
        </p:nvPicPr>
        <p:blipFill rotWithShape="1">
          <a:blip r:embed="rId2"/>
          <a:srcRect l="6156" t="2788" b="3649"/>
          <a:stretch/>
        </p:blipFill>
        <p:spPr>
          <a:xfrm>
            <a:off x="6682450" y="630820"/>
            <a:ext cx="5509550" cy="5712108"/>
          </a:xfrm>
          <a:prstGeom prst="rect">
            <a:avLst/>
          </a:prstGeom>
        </p:spPr>
      </p:pic>
    </p:spTree>
    <p:extLst>
      <p:ext uri="{BB962C8B-B14F-4D97-AF65-F5344CB8AC3E}">
        <p14:creationId xmlns:p14="http://schemas.microsoft.com/office/powerpoint/2010/main" val="3117765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490330" y="1266516"/>
            <a:ext cx="11383617" cy="4842736"/>
          </a:xfrm>
        </p:spPr>
        <p:txBody>
          <a:bodyPr>
            <a:normAutofit fontScale="92500" lnSpcReduction="10000"/>
          </a:bodyPr>
          <a:lstStyle/>
          <a:p>
            <a:pPr algn="l">
              <a:buFont typeface="Arial" panose="020B0604020202020204" pitchFamily="34" charset="0"/>
              <a:buChar char="•"/>
            </a:pPr>
            <a:r>
              <a:rPr lang="en-IE" sz="2800" b="0" i="0" dirty="0">
                <a:solidFill>
                  <a:srgbClr val="D1D5DB"/>
                </a:solidFill>
                <a:effectLst/>
                <a:latin typeface="Söhne"/>
              </a:rPr>
              <a:t>Node.js is a JavaScript runtime that executes JavaScript code outside a web browser, while Express.js is a minimal and flexible Node.js web application framework that provides robust features for web and mobile applications.</a:t>
            </a:r>
          </a:p>
          <a:p>
            <a:pPr algn="l">
              <a:buFont typeface="Arial" panose="020B0604020202020204" pitchFamily="34" charset="0"/>
              <a:buChar char="•"/>
            </a:pPr>
            <a:r>
              <a:rPr lang="en-IE" sz="2800" b="0" i="0" dirty="0">
                <a:solidFill>
                  <a:srgbClr val="D1D5DB"/>
                </a:solidFill>
                <a:effectLst/>
                <a:latin typeface="Söhne"/>
              </a:rPr>
              <a:t>The Node.js server, using Express.js, hosts the web application which issues unique codes for lock box access and manages their validity. It provides an interface for authorized users to request access codes and to remotely control the lock box.</a:t>
            </a:r>
          </a:p>
          <a:p>
            <a:endParaRPr lang="ja-JP" altLang="en-US" sz="24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E" b="1" i="0" dirty="0">
                <a:effectLst/>
                <a:latin typeface="Söhne"/>
              </a:rPr>
              <a:t>Node.js and Express.js</a:t>
            </a:r>
            <a:endParaRPr lang="en-US" dirty="0"/>
          </a:p>
        </p:txBody>
      </p:sp>
    </p:spTree>
    <p:extLst>
      <p:ext uri="{BB962C8B-B14F-4D97-AF65-F5344CB8AC3E}">
        <p14:creationId xmlns:p14="http://schemas.microsoft.com/office/powerpoint/2010/main" val="2594898262"/>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1096</TotalTime>
  <Words>1441</Words>
  <Application>Microsoft Office PowerPoint</Application>
  <PresentationFormat>宽屏</PresentationFormat>
  <Paragraphs>68</Paragraphs>
  <Slides>19</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Meiryo UI</vt:lpstr>
      <vt:lpstr>MingLiU</vt:lpstr>
      <vt:lpstr>Söhne</vt:lpstr>
      <vt:lpstr>等线</vt:lpstr>
      <vt:lpstr>Arial</vt:lpstr>
      <vt:lpstr>Calibri</vt:lpstr>
      <vt:lpstr>Bold Tech</vt:lpstr>
      <vt:lpstr>Lock Box Control</vt:lpstr>
      <vt:lpstr>Overview</vt:lpstr>
      <vt:lpstr>Background</vt:lpstr>
      <vt:lpstr>The idea</vt:lpstr>
      <vt:lpstr>System Overview</vt:lpstr>
      <vt:lpstr>Key Components</vt:lpstr>
      <vt:lpstr>Arduino</vt:lpstr>
      <vt:lpstr>Keypad</vt:lpstr>
      <vt:lpstr>Node.js and Express.js</vt:lpstr>
      <vt:lpstr>Socket.io</vt:lpstr>
      <vt:lpstr>Frontend (HTML, CSS, JavaScript)</vt:lpstr>
      <vt:lpstr> Password Generation Mechanism</vt:lpstr>
      <vt:lpstr>Light Sensor Integration</vt:lpstr>
      <vt:lpstr>Security Considerations</vt:lpstr>
      <vt:lpstr>Challenges Faced</vt:lpstr>
      <vt:lpstr>Testing and Validation</vt:lpstr>
      <vt:lpstr>Future Enhancements</vt:lpstr>
      <vt:lpstr>Conclusion</vt:lpstr>
      <vt:lpstr>Questions and Answers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 Lock-Box Control</dc:title>
  <dc:creator>Luo Yuchen</dc:creator>
  <cp:lastModifiedBy>Luo Yuchen</cp:lastModifiedBy>
  <cp:revision>1</cp:revision>
  <dcterms:created xsi:type="dcterms:W3CDTF">2023-02-09T11:45:08Z</dcterms:created>
  <dcterms:modified xsi:type="dcterms:W3CDTF">2023-05-22T13:02:38Z</dcterms:modified>
</cp:coreProperties>
</file>